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508664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12-15, днем 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13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20-22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25121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56484" y="2564904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улица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Каирбекова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379;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улица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Дощанова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43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2 - улица Бородина, район дома №142;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4 - улица Маяковского.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16217</TotalTime>
  <Words>561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2577</cp:revision>
  <cp:lastPrinted>2021-07-01T03:56:27Z</cp:lastPrinted>
  <dcterms:created xsi:type="dcterms:W3CDTF">2018-03-27T06:03:00Z</dcterms:created>
  <dcterms:modified xsi:type="dcterms:W3CDTF">2022-12-12T09:40:00Z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