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108" y="7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декабря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975180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декабря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12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13 декабря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восточный 9-14 м/с. Температура воздуха ночью 12-14, днем 4-6 мороза.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декабря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13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северо-восточный 9-14 м/с. Температура воздуха ночью 10-12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611831"/>
            <a:chOff x="517317" y="3968016"/>
            <a:chExt cx="4305218" cy="176784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17317" y="4866552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Исполнитель:                                                           Жокелова А.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12.12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11:58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13825</TotalTime>
  <Words>599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2476</cp:revision>
  <cp:lastPrinted>2021-07-01T03:56:27Z</cp:lastPrinted>
  <dcterms:created xsi:type="dcterms:W3CDTF">2018-03-27T06:03:00Z</dcterms:created>
  <dcterms:modified xsi:type="dcterms:W3CDTF">2022-12-12T09:45:57Z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