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57" autoAdjust="0"/>
  </p:normalViewPr>
  <p:slideViewPr>
    <p:cSldViewPr showGuides="1">
      <p:cViewPr varScale="1">
        <p:scale>
          <a:sx n="77" d="100"/>
          <a:sy n="77" d="100"/>
        </p:scale>
        <p:origin x="108" y="73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ukpp@meteo.kz" TargetMode="External"/><Relationship Id="rId2" Type="http://schemas.openxmlformats.org/officeDocument/2006/relationships/hyperlink" Target="mailto:inf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69696963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№346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декабря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7125" y="115888"/>
            <a:ext cx="4822273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декабря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Малооблачно.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3-8 м/с. 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ночью 18-20,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по 09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Малооблачно,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осадков. В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восточный, юго-восточный 5-10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14-16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45062" y="2267737"/>
            <a:ext cx="4814335" cy="769441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 декабря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 2022 года метеорологические условия будут способствовать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загрязняющих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01496" y="3290500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43891435"/>
              </p:ext>
            </p:extLst>
          </p:nvPr>
        </p:nvGraphicFramePr>
        <p:xfrm>
          <a:off x="5043602" y="4178697"/>
          <a:ext cx="4691064" cy="22286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11285396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79606" y="275109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1"/>
            <a:ext cx="4294190" cy="1712097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1720" y="4280161"/>
              <a:ext cx="1896673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15152</TotalTime>
  <Words>548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2548</cp:revision>
  <cp:lastPrinted>2021-07-01T03:56:27Z</cp:lastPrinted>
  <dcterms:created xsi:type="dcterms:W3CDTF">2018-03-27T06:03:00Z</dcterms:created>
  <dcterms:modified xsi:type="dcterms:W3CDTF">2022-12-12T09:24:17Z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