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108" y="7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6994420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№346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5-10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030800"/>
            <a:ext cx="4824412" cy="76944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декабря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0579529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5809" y="2886158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077010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15247</TotalTime>
  <Words>602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2544</cp:revision>
  <cp:lastPrinted>2021-07-01T03:56:27Z</cp:lastPrinted>
  <dcterms:created xsi:type="dcterms:W3CDTF">2018-03-27T06:03:00Z</dcterms:created>
  <dcterms:modified xsi:type="dcterms:W3CDTF">2022-12-12T09:22:36Z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