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0" d="100"/>
          <a:sy n="80" d="100"/>
        </p:scale>
        <p:origin x="31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229049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942158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12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Қар. Жел батыстан 5-10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a:t>
            </a:r>
            <a:r>
              <a:rPr lang="kk-KZ" sz="1200" smtClean="0">
                <a:solidFill>
                  <a:prstClr val="black"/>
                </a:solidFill>
                <a:latin typeface="Times New Roman" pitchFamily="18" charset="0"/>
                <a:cs typeface="Times New Roman" pitchFamily="18" charset="0"/>
              </a:rPr>
              <a:t>түнде 15-17°, </a:t>
            </a:r>
            <a:r>
              <a:rPr lang="kk-KZ" sz="1200" dirty="0" smtClean="0">
                <a:solidFill>
                  <a:prstClr val="black"/>
                </a:solidFill>
                <a:latin typeface="Times New Roman" pitchFamily="18" charset="0"/>
                <a:cs typeface="Times New Roman" pitchFamily="18" charset="0"/>
              </a:rPr>
              <a:t>күндіз 10-12°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желтоқсанға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Жел 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22-24°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желтоқсанда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желтоқсанға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19319</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2686</cp:revision>
  <cp:lastPrinted>2021-07-01T03:56:27Z</cp:lastPrinted>
  <dcterms:created xsi:type="dcterms:W3CDTF">2018-03-27T06:03:00Z</dcterms:created>
  <dcterms:modified xsi:type="dcterms:W3CDTF">2022-12-12T10:14:12Z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