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89217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89914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13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12 </a:t>
            </a:r>
            <a:r>
              <a:rPr lang="ru-RU" altLang="ru-RU" sz="1100" b="1" dirty="0" err="1" smtClean="0">
                <a:latin typeface="Times New Roman" panose="02020603050405020304" pitchFamily="18" charset="0"/>
                <a:cs typeface="Times New Roman" panose="02020603050405020304" pitchFamily="18" charset="0"/>
              </a:rPr>
              <a:t>желтоксан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13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соғады, күші 9-14 м/с. Ауа температурасы түнде 13-15, күндіз 3-5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13 </a:t>
            </a:r>
            <a:r>
              <a:rPr lang="kk-KZ" sz="11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14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anose="02020603050405020304" pitchFamily="18" charset="0"/>
                <a:cs typeface="Times New Roman" panose="02020603050405020304" pitchFamily="18" charset="0"/>
              </a:rPr>
              <a:t>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11-13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1306" y="2373240"/>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17353</TotalTime>
  <Words>582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3098</cp:revision>
  <cp:lastPrinted>2021-07-01T03:56:27Z</cp:lastPrinted>
  <dcterms:created xsi:type="dcterms:W3CDTF">2018-03-27T06:03:00Z</dcterms:created>
  <dcterms:modified xsi:type="dcterms:W3CDTF">2022-12-12T10:16:19Z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