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0" d="100"/>
          <a:sy n="80" d="100"/>
        </p:scale>
        <p:origin x="318"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8123" y="366023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49336109"/>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желтоқсанға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12 желтоқсаннан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13 желтоқсанға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Түнде және таңертең тұман. 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2-7 м/с. Ауа температурасы түнде 7-9 градус аяз, күндіз 1-3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14 желтоқсанға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13 желтоқсаннан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14 желтоқсанға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5-10 м/с. Ауа </a:t>
            </a:r>
            <a:r>
              <a:rPr lang="kk-KZ" sz="1100" smtClean="0">
                <a:latin typeface="Times New Roman" pitchFamily="18" charset="0"/>
                <a:cs typeface="Times New Roman" pitchFamily="18" charset="0"/>
              </a:rPr>
              <a:t>температурасы  7-9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2" y="2344616"/>
            <a:ext cx="4680169"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желтоқсанда</a:t>
            </a:r>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44072" y="3360279"/>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r>
              <a:rPr lang="ru-RU" sz="1200" b="1" i="1"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416496" y="741538"/>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13406</TotalTime>
  <Words>587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Кенесова Гульзат</cp:lastModifiedBy>
  <cp:revision>2634</cp:revision>
  <cp:lastPrinted>2021-07-01T03:56:27Z</cp:lastPrinted>
  <dcterms:created xsi:type="dcterms:W3CDTF">2018-03-27T06:03:00Z</dcterms:created>
  <dcterms:modified xsi:type="dcterms:W3CDTF">2022-12-12T10:18:09Z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