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50104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Снег. Ночью низовая метель. Ветер западный с переходом на северо- восточный 9-14, ночью порывы 15-20 м/с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по 09 ч. 14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 с переходом на юго-восточный           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ночью 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Нүрмахамбет М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13361</TotalTime>
  <Words>593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2538</cp:revision>
  <cp:lastPrinted>2021-07-01T03:56:27Z</cp:lastPrinted>
  <dcterms:created xsi:type="dcterms:W3CDTF">2018-03-27T06:03:00Z</dcterms:created>
  <dcterms:modified xsi:type="dcterms:W3CDTF">2022-12-12T10:00:43Z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