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578129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04643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13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декабря до 21 ч. 13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снег, низовая метель. Ветер западный, северо-западный 9-14, порывы 15-20 м/с. Температура воздуха ночью 10-12, днем 5-7 мороза.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декабря до 09 ч. 14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29-31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3479" y="2505331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18418</TotalTime>
  <Words>611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2988</cp:revision>
  <cp:lastPrinted>2021-11-30T05:55:24Z</cp:lastPrinted>
  <dcterms:created xsi:type="dcterms:W3CDTF">2018-03-27T06:03:00Z</dcterms:created>
  <dcterms:modified xsi:type="dcterms:W3CDTF">2022-12-12T09:47:31Z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