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9903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2708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15-17°,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3001" y="2204864"/>
            <a:ext cx="471754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71688" y="327282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17646</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2595</cp:revision>
  <cp:lastPrinted>2021-07-01T03:56:27Z</cp:lastPrinted>
  <dcterms:created xsi:type="dcterms:W3CDTF">2018-03-27T06:03:00Z</dcterms:created>
  <dcterms:modified xsi:type="dcterms:W3CDTF">2022-12-12T10:06:00Z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