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84588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снег. Ветер 9-14, ночью и утром порывы 15-20 м/с. Температура воздуха ночью 9-11, днем 7-9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7985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7432" y="2518834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14256</TotalTime>
  <Words>544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2451</cp:revision>
  <cp:lastPrinted>2021-07-01T03:56:27Z</cp:lastPrinted>
  <dcterms:created xsi:type="dcterms:W3CDTF">2018-03-27T06:03:00Z</dcterms:created>
  <dcterms:modified xsi:type="dcterms:W3CDTF">2022-12-12T09:29:20Z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