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E2ED6458-C90D-4A22-9CC2-27733536C4DA}"/>
    <pc:docChg chg="custSel modSld">
      <pc:chgData name="Moldir" userId="df42278df007c026" providerId="LiveId" clId="{E2ED6458-C90D-4A22-9CC2-27733536C4DA}" dt="2022-12-11T11:44:47.276" v="63" actId="207"/>
      <pc:docMkLst>
        <pc:docMk/>
      </pc:docMkLst>
      <pc:sldChg chg="modSp mod">
        <pc:chgData name="Moldir" userId="df42278df007c026" providerId="LiveId" clId="{E2ED6458-C90D-4A22-9CC2-27733536C4DA}" dt="2022-12-11T11:44:47.276" v="63" actId="207"/>
        <pc:sldMkLst>
          <pc:docMk/>
          <pc:sldMk cId="0" sldId="261"/>
        </pc:sldMkLst>
        <pc:spChg chg="mod">
          <ac:chgData name="Moldir" userId="df42278df007c026" providerId="LiveId" clId="{E2ED6458-C90D-4A22-9CC2-27733536C4DA}" dt="2022-12-11T11:44:47.276" v="63" actId="207"/>
          <ac:spMkLst>
            <pc:docMk/>
            <pc:sldMk cId="0" sldId="261"/>
            <ac:spMk id="20" creationId="{00000000-0000-0000-0000-000000000000}"/>
          </ac:spMkLst>
        </pc:spChg>
        <pc:graphicFrameChg chg="modGraphic">
          <ac:chgData name="Moldir" userId="df42278df007c026" providerId="LiveId" clId="{E2ED6458-C90D-4A22-9CC2-27733536C4DA}" dt="2022-12-11T11:43:33.122" v="41" actId="20577"/>
          <ac:graphicFrameMkLst>
            <pc:docMk/>
            <pc:sldMk cId="0" sldId="261"/>
            <ac:graphicFrameMk id="15" creationId="{94CC0974-E1E4-47F3-9A8B-49A879A3B96B}"/>
          </ac:graphicFrameMkLst>
        </pc:graphicFrameChg>
      </pc:sldChg>
      <pc:sldChg chg="delSp modSp mod">
        <pc:chgData name="Moldir" userId="df42278df007c026" providerId="LiveId" clId="{E2ED6458-C90D-4A22-9CC2-27733536C4DA}" dt="2022-12-11T11:44:25.465" v="62" actId="478"/>
        <pc:sldMkLst>
          <pc:docMk/>
          <pc:sldMk cId="334028445" sldId="265"/>
        </pc:sldMkLst>
        <pc:spChg chg="del mod">
          <ac:chgData name="Moldir" userId="df42278df007c026" providerId="LiveId" clId="{E2ED6458-C90D-4A22-9CC2-27733536C4DA}" dt="2022-12-11T11:44:23.844" v="61" actId="478"/>
          <ac:spMkLst>
            <pc:docMk/>
            <pc:sldMk cId="334028445" sldId="265"/>
            <ac:spMk id="16" creationId="{E1A8E3C0-CFA9-44DB-A7DD-D1427BEBA2CE}"/>
          </ac:spMkLst>
        </pc:spChg>
        <pc:spChg chg="mod">
          <ac:chgData name="Moldir" userId="df42278df007c026" providerId="LiveId" clId="{E2ED6458-C90D-4A22-9CC2-27733536C4DA}" dt="2022-12-11T11:44:01.559" v="59" actId="20577"/>
          <ac:spMkLst>
            <pc:docMk/>
            <pc:sldMk cId="334028445" sldId="265"/>
            <ac:spMk id="18" creationId="{00000000-0000-0000-0000-000000000000}"/>
          </ac:spMkLst>
        </pc:spChg>
        <pc:spChg chg="del">
          <ac:chgData name="Moldir" userId="df42278df007c026" providerId="LiveId" clId="{E2ED6458-C90D-4A22-9CC2-27733536C4DA}" dt="2022-12-11T11:44:25.465" v="62"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49126" y="13523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610803062"/>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Жезқазған</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249877392"/>
              </p:ext>
            </p:extLst>
          </p:nvPr>
        </p:nvGraphicFramePr>
        <p:xfrm>
          <a:off x="307975" y="2588895"/>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№345</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Жезқазған</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865001" y="131246"/>
            <a:ext cx="4904473" cy="1785104"/>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Жезқазған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12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ж. 11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12</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a:t>
            </a:r>
            <a:r>
              <a:rPr lang="kk-KZ" sz="1100" dirty="0">
                <a:latin typeface="Times New Roman" pitchFamily="18" charset="0"/>
                <a:cs typeface="Times New Roman" pitchFamily="18" charset="0"/>
              </a:rPr>
              <a:t>ғ</a:t>
            </a:r>
            <a:r>
              <a:rPr lang="ru-RU" sz="1100" dirty="0" err="1">
                <a:latin typeface="Times New Roman" pitchFamily="18" charset="0"/>
                <a:cs typeface="Times New Roman" pitchFamily="18" charset="0"/>
              </a:rPr>
              <a:t>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21-23,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9-11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13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12 </a:t>
            </a:r>
            <a:r>
              <a:rPr lang="kk-KZ" sz="1100" b="1" dirty="0">
                <a:latin typeface="Times New Roman" panose="02020603050405020304" pitchFamily="18" charset="0"/>
                <a:cs typeface="Times New Roman" panose="02020603050405020304" pitchFamily="18" charset="0"/>
              </a:rPr>
              <a:t>жеотоқсан </a:t>
            </a:r>
            <a:r>
              <a:rPr lang="ru-RU" sz="1100" b="1" dirty="0" err="1">
                <a:latin typeface="Times New Roman" panose="02020603050405020304" pitchFamily="18" charset="0"/>
                <a:cs typeface="Times New Roman" panose="02020603050405020304" pitchFamily="18" charset="0"/>
              </a:rPr>
              <a:t>сағ</a:t>
            </a:r>
            <a:r>
              <a:rPr lang="ru-RU" sz="1100" b="1" dirty="0">
                <a:latin typeface="Times New Roman" panose="02020603050405020304" pitchFamily="18" charset="0"/>
                <a:cs typeface="Times New Roman" panose="02020603050405020304" pitchFamily="18" charset="0"/>
              </a:rPr>
              <a:t>. 21-ден </a:t>
            </a:r>
            <a:r>
              <a:rPr lang="ru-RU" sz="1100" b="1" dirty="0" err="1">
                <a:latin typeface="Times New Roman" panose="02020603050405020304" pitchFamily="18" charset="0"/>
                <a:cs typeface="Times New Roman" panose="02020603050405020304" pitchFamily="18" charset="0"/>
              </a:rPr>
              <a:t>бастап</a:t>
            </a:r>
            <a:r>
              <a:rPr lang="ru-RU" sz="1100" b="1" dirty="0">
                <a:latin typeface="Times New Roman" panose="02020603050405020304" pitchFamily="18" charset="0"/>
                <a:cs typeface="Times New Roman" panose="02020603050405020304" pitchFamily="18" charset="0"/>
              </a:rPr>
              <a:t> 13 </a:t>
            </a:r>
            <a:r>
              <a:rPr lang="ru-RU" sz="1100" b="1" dirty="0" err="1">
                <a:latin typeface="Times New Roman" panose="02020603050405020304" pitchFamily="18" charset="0"/>
                <a:cs typeface="Times New Roman" panose="02020603050405020304" pitchFamily="18" charset="0"/>
              </a:rPr>
              <a:t>желтоқсан</a:t>
            </a:r>
            <a:r>
              <a:rPr lang="ru-RU" sz="1100" b="1" dirty="0">
                <a:latin typeface="Times New Roman" panose="02020603050405020304" pitchFamily="18" charset="0"/>
                <a:cs typeface="Times New Roman" panose="02020603050405020304" pitchFamily="18" charset="0"/>
              </a:rPr>
              <a:t> </a:t>
            </a:r>
            <a:r>
              <a:rPr lang="ru-RU" sz="1100" b="1" dirty="0" err="1">
                <a:latin typeface="Times New Roman" panose="02020603050405020304" pitchFamily="18" charset="0"/>
                <a:cs typeface="Times New Roman" panose="02020603050405020304" pitchFamily="18" charset="0"/>
              </a:rPr>
              <a:t>сағ</a:t>
            </a:r>
            <a:r>
              <a:rPr lang="ru-RU" sz="1100" b="1" dirty="0">
                <a:latin typeface="Times New Roman" panose="02020603050405020304" pitchFamily="18" charset="0"/>
                <a:cs typeface="Times New Roman" panose="02020603050405020304" pitchFamily="18" charset="0"/>
              </a:rPr>
              <a:t>. 09-ға </a:t>
            </a:r>
            <a:r>
              <a:rPr lang="ru-RU" sz="1100" b="1" dirty="0" err="1">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3-8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15-17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p:txBody>
      </p:sp>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14722" y="3502499"/>
            <a:ext cx="4893029"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желто</a:t>
            </a:r>
            <a:r>
              <a:rPr lang="kk-KZ" altLang="ru-RU" sz="1200" b="1" dirty="0">
                <a:solidFill>
                  <a:srgbClr val="000000"/>
                </a:solidFill>
                <a:latin typeface="Times New Roman" panose="02020603050405020304" pitchFamily="18" charset="0"/>
                <a:cs typeface="Times New Roman" panose="02020603050405020304" pitchFamily="18" charset="0"/>
              </a:rPr>
              <a:t>қсан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Жезқазған</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61993" y="3225500"/>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865001" y="2241669"/>
            <a:ext cx="4912412"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12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13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888374286"/>
              </p:ext>
            </p:extLst>
          </p:nvPr>
        </p:nvGraphicFramePr>
        <p:xfrm>
          <a:off x="5027449" y="4069781"/>
          <a:ext cx="4667576" cy="2417445"/>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25705">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РМ-2,5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a:t>
                      </a:r>
                    </a:p>
                    <a:p>
                      <a:pPr algn="ctr" rtl="0" fontAlgn="ctr"/>
                      <a:endParaRPr lang="ru-RU" sz="1000" b="0" i="0" u="none" strike="noStrike" dirty="0">
                        <a:solidFill>
                          <a:srgbClr val="000000"/>
                        </a:solidFill>
                        <a:effectLst/>
                        <a:latin typeface="Times New Roman" panose="02020603050405020304" pitchFamily="18" charset="0"/>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РМ-10 қалқыма 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Көміртегі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004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kk-KZ" sz="1000" dirty="0">
                          <a:solidFill>
                            <a:schemeClr val="tx1"/>
                          </a:solidFill>
                          <a:latin typeface="Times New Roman" panose="02020603050405020304" pitchFamily="18" charset="0"/>
                          <a:cs typeface="Times New Roman" panose="02020603050405020304" pitchFamily="18" charset="0"/>
                        </a:rPr>
                        <a:t>Азот 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Азот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63833354"/>
                  </a:ext>
                </a:extLst>
              </a:tr>
              <a:tr h="200434">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1365874"/>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182769" y="4581128"/>
            <a:ext cx="4688979" cy="1200329"/>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Жезказган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sz="1200" dirty="0">
                <a:latin typeface="Times New Roman" panose="02020603050405020304" pitchFamily="18" charset="0"/>
                <a:cs typeface="Times New Roman" panose="02020603050405020304" pitchFamily="18" charset="0"/>
              </a:rPr>
              <a:t>№ 1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М. </a:t>
            </a:r>
            <a:r>
              <a:rPr lang="ru-RU" sz="1200" dirty="0" err="1">
                <a:latin typeface="Times New Roman" panose="02020603050405020304" pitchFamily="18" charset="0"/>
                <a:cs typeface="Times New Roman" panose="02020603050405020304" pitchFamily="18" charset="0"/>
              </a:rPr>
              <a:t>Жәлел</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В</a:t>
            </a:r>
          </a:p>
          <a:p>
            <a:r>
              <a:rPr lang="ru-RU" sz="1200" dirty="0">
                <a:latin typeface="Times New Roman" panose="02020603050405020304" pitchFamily="18" charset="0"/>
                <a:cs typeface="Times New Roman" panose="02020603050405020304" pitchFamily="18" charset="0"/>
              </a:rPr>
              <a:t>№ 2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Сарыарқа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 Г </a:t>
            </a:r>
          </a:p>
          <a:p>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бекет</a:t>
            </a:r>
            <a:r>
              <a:rPr lang="ru-RU" sz="1200" dirty="0">
                <a:latin typeface="Times New Roman" panose="02020603050405020304" pitchFamily="18" charset="0"/>
                <a:cs typeface="Times New Roman" panose="02020603050405020304" pitchFamily="18" charset="0"/>
              </a:rPr>
              <a:t> — </a:t>
            </a:r>
            <a:r>
              <a:rPr lang="ru-RU" sz="1200" dirty="0" err="1">
                <a:latin typeface="Times New Roman" panose="02020603050405020304" pitchFamily="18" charset="0"/>
                <a:cs typeface="Times New Roman" panose="02020603050405020304" pitchFamily="18" charset="0"/>
              </a:rPr>
              <a:t>Желтоқсан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көшесі</a:t>
            </a:r>
            <a:r>
              <a:rPr lang="ru-RU" sz="1200" dirty="0">
                <a:latin typeface="Times New Roman" panose="02020603050405020304" pitchFamily="18" charset="0"/>
                <a:cs typeface="Times New Roman" panose="02020603050405020304" pitchFamily="18" charset="0"/>
              </a:rPr>
              <a:t>, 481</a:t>
            </a:r>
          </a:p>
          <a:p>
            <a:pPr algn="just"/>
            <a:endParaRPr lang="ru-RU" altLang="ru-RU" sz="1200" dirty="0">
              <a:solidFill>
                <a:srgbClr val="000000"/>
              </a:solidFill>
              <a:latin typeface="Times New Roman" panose="02020603050405020304" pitchFamily="18" charset="0"/>
              <a:cs typeface="Times New Roman" panose="02020603050405020304" pitchFamily="18" charset="0"/>
            </a:endParaRPr>
          </a:p>
        </p:txBody>
      </p:sp>
      <p:sp>
        <p:nvSpPr>
          <p:cNvPr id="23" name="Прямоугольник 13"/>
          <p:cNvSpPr/>
          <p:nvPr/>
        </p:nvSpPr>
        <p:spPr>
          <a:xfrm>
            <a:off x="4937125" y="88104"/>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4998761" y="4500123"/>
            <a:ext cx="4482202" cy="1780911"/>
            <a:chOff x="340333" y="3799939"/>
            <a:chExt cx="4482202"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0333" y="4077010"/>
              <a:ext cx="2520242"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4967233" y="6275765"/>
            <a:ext cx="4521389" cy="307777"/>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932237270"/>
              </p:ext>
            </p:extLst>
          </p:nvPr>
        </p:nvGraphicFramePr>
        <p:xfrm>
          <a:off x="5317977" y="511436"/>
          <a:ext cx="4167505" cy="805340"/>
        </p:xfrm>
        <a:graphic>
          <a:graphicData uri="http://schemas.openxmlformats.org/drawingml/2006/table">
            <a:tbl>
              <a:tblPr/>
              <a:tblGrid>
                <a:gridCol w="1075183">
                  <a:extLst>
                    <a:ext uri="{9D8B030D-6E8A-4147-A177-3AD203B41FA5}">
                      <a16:colId xmlns:a16="http://schemas.microsoft.com/office/drawing/2014/main" val="20000"/>
                    </a:ext>
                  </a:extLst>
                </a:gridCol>
                <a:gridCol w="3092322">
                  <a:extLst>
                    <a:ext uri="{9D8B030D-6E8A-4147-A177-3AD203B41FA5}">
                      <a16:colId xmlns:a16="http://schemas.microsoft.com/office/drawing/2014/main" val="20001"/>
                    </a:ext>
                  </a:extLst>
                </a:gridCol>
              </a:tblGrid>
              <a:tr h="18532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640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0,34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046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0,34 ≤ Р &lt; 0,48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0850">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0,48 ≤ Р &lt; 0,6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5360">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7125" y="1316776"/>
            <a:ext cx="481791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8001" y="2104536"/>
            <a:ext cx="482941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978887518"/>
              </p:ext>
            </p:extLst>
          </p:nvPr>
        </p:nvGraphicFramePr>
        <p:xfrm>
          <a:off x="5028497" y="244021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9665" y="4533506"/>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15390</TotalTime>
  <Words>587</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2604</cp:revision>
  <cp:lastPrinted>2021-07-01T07:38:07Z</cp:lastPrinted>
  <dcterms:created xsi:type="dcterms:W3CDTF">2018-03-27T06:03:00Z</dcterms:created>
  <dcterms:modified xsi:type="dcterms:W3CDTF">2022-12-11T11:44:58Z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