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528AF3-01F5-4BF3-8054-99F870F24B0F}" v="1" dt="2022-12-11T12:12:51.2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82528AF3-01F5-4BF3-8054-99F870F24B0F}"/>
    <pc:docChg chg="custSel modSld">
      <pc:chgData name="Moldir" userId="df42278df007c026" providerId="LiveId" clId="{82528AF3-01F5-4BF3-8054-99F870F24B0F}" dt="2022-12-11T12:12:57.785" v="1" actId="478"/>
      <pc:docMkLst>
        <pc:docMk/>
      </pc:docMkLst>
      <pc:sldChg chg="modSp">
        <pc:chgData name="Moldir" userId="df42278df007c026" providerId="LiveId" clId="{82528AF3-01F5-4BF3-8054-99F870F24B0F}" dt="2022-12-11T12:12:51.281" v="0"/>
        <pc:sldMkLst>
          <pc:docMk/>
          <pc:sldMk cId="0" sldId="261"/>
        </pc:sldMkLst>
        <pc:graphicFrameChg chg="mod">
          <ac:chgData name="Moldir" userId="df42278df007c026" providerId="LiveId" clId="{82528AF3-01F5-4BF3-8054-99F870F24B0F}" dt="2022-12-11T12:12:51.28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">
        <pc:chgData name="Moldir" userId="df42278df007c026" providerId="LiveId" clId="{82528AF3-01F5-4BF3-8054-99F870F24B0F}" dt="2022-12-11T12:12:57.785" v="1" actId="478"/>
        <pc:sldMkLst>
          <pc:docMk/>
          <pc:sldMk cId="334028445" sldId="265"/>
        </pc:sldMkLst>
        <pc:grpChg chg="del">
          <ac:chgData name="Moldir" userId="df42278df007c026" providerId="LiveId" clId="{82528AF3-01F5-4BF3-8054-99F870F24B0F}" dt="2022-12-11T12:12:57.785" v="1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04067398"/>
              </p:ext>
            </p:extLst>
          </p:nvPr>
        </p:nvGraphicFramePr>
        <p:xfrm>
          <a:off x="307975" y="2588895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kk-KZ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№345</a:t>
                      </a:r>
                      <a:endParaRPr lang="kk-KZ" altLang="x-none" sz="16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Кызылорда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24438" y="2643182"/>
            <a:ext cx="4680169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12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13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549406574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</a:t>
                      </a:r>
                      <a:r>
                        <a:rPr sz="700" i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28.02.2015г</a:t>
                      </a:r>
                      <a:r>
                        <a:rPr lang="kk-KZ"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3410" y="4272758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267158"/>
              </p:ext>
            </p:extLst>
          </p:nvPr>
        </p:nvGraphicFramePr>
        <p:xfrm>
          <a:off x="4993576" y="4733142"/>
          <a:ext cx="4691064" cy="1779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81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8444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3333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513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5" y="171041"/>
            <a:ext cx="4824413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11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 ч. 12 декабря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Ясно. Ветер северо-восточный 9-14, утром и днем порывы 15-20 м/с. Температура воздуха ночью 14-16, днем 6-8 мороза.</a:t>
            </a: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декабря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20 ч. 12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08 ч. </a:t>
            </a:r>
            <a:r>
              <a:rPr lang="kk-KZ" sz="1200" b="1" dirty="0">
                <a:latin typeface="Times New Roman" pitchFamily="18" charset="0"/>
                <a:cs typeface="Times New Roman" pitchFamily="18" charset="0"/>
                <a:sym typeface="+mn-ea"/>
              </a:rPr>
              <a:t>13 декабря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79388"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Ясно. Ветер северо-восточный 9-14 м/с. Температура воздуха ночью 13-15 мороза.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71475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67402" y="4551975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Кызылорда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i="1" dirty="0"/>
              <a:t>№1 - 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 Торекулова, 76;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№2 - улица Нариманова, 6 («Кустовая радиостанция»);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№3 – Улица К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ойсары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батыра, б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/н.</a:t>
            </a:r>
            <a:r>
              <a:rPr lang="kk-KZ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(«Аэрологическая станция»).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59388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8752" y="4467147"/>
            <a:ext cx="4305218" cy="1611831"/>
            <a:chOff x="517317" y="3968016"/>
            <a:chExt cx="4305218" cy="176784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17317" y="4866552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8016"/>
              <a:ext cx="4291013" cy="70889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91796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Таблица 14"/>
          <p:cNvGraphicFramePr/>
          <p:nvPr>
            <p:extLst>
              <p:ext uri="{D42A27DB-BD31-4B8C-83A1-F6EECF244321}">
                <p14:modId xmlns:p14="http://schemas.microsoft.com/office/powerpoint/2010/main" val="2389462704"/>
              </p:ext>
            </p:extLst>
          </p:nvPr>
        </p:nvGraphicFramePr>
        <p:xfrm>
          <a:off x="4998521" y="491636"/>
          <a:ext cx="4732907" cy="775020"/>
        </p:xfrm>
        <a:graphic>
          <a:graphicData uri="http://schemas.openxmlformats.org/drawingml/2006/table">
            <a:tbl>
              <a:tblPr/>
              <a:tblGrid>
                <a:gridCol w="96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61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9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6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0,21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1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54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Прямоугольник 1"/>
          <p:cNvSpPr/>
          <p:nvPr/>
        </p:nvSpPr>
        <p:spPr>
          <a:xfrm>
            <a:off x="5095876" y="6143644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С.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ева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5119" y="2040793"/>
            <a:ext cx="48064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584947233"/>
              </p:ext>
            </p:extLst>
          </p:nvPr>
        </p:nvGraphicFramePr>
        <p:xfrm>
          <a:off x="5017188" y="230397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974500" y="455197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</a:t>
            </a:r>
            <a:r>
              <a:rPr 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атмосфере.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66654" y="1643050"/>
            <a:ext cx="47149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Директор филиала                                              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 Амиралиева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Исполнитель:                                                           М. Маратов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endParaRPr lang="kk-KZ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11.12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.2022 г. </a:t>
            </a: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11:52 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(местное время)</a:t>
            </a:r>
          </a:p>
          <a:p>
            <a:pPr>
              <a:spcAft>
                <a:spcPts val="0"/>
              </a:spcAft>
              <a:tabLst>
                <a:tab pos="180340" algn="l"/>
                <a:tab pos="630555" algn="l"/>
              </a:tabLst>
            </a:pPr>
            <a:r>
              <a:rPr lang="kk-KZ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Тел: 8 7242 238573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13818</TotalTime>
  <Words>631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2474</cp:revision>
  <cp:lastPrinted>2021-07-01T03:56:27Z</cp:lastPrinted>
  <dcterms:created xsi:type="dcterms:W3CDTF">2018-03-27T06:03:00Z</dcterms:created>
  <dcterms:modified xsi:type="dcterms:W3CDTF">2022-12-11T12:13:01Z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