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CC2A7B-3550-48AC-8F57-C708E7CB9F1D}" v="1" dt="2022-12-11T10:40:43.1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1FF810D1-91C8-4752-840F-9339DB374AF0}"/>
    <pc:docChg chg="modSld">
      <pc:chgData name="Moldir Kabdualieva" userId="df42278df007c026" providerId="LiveId" clId="{1FF810D1-91C8-4752-840F-9339DB374AF0}" dt="2022-10-29T10:08:40.616" v="4" actId="1076"/>
      <pc:docMkLst>
        <pc:docMk/>
      </pc:docMkLst>
      <pc:sldChg chg="modSp">
        <pc:chgData name="Moldir Kabdualieva" userId="df42278df007c026" providerId="LiveId" clId="{1FF810D1-91C8-4752-840F-9339DB374AF0}" dt="2022-10-29T10:08:13.641" v="0"/>
        <pc:sldMkLst>
          <pc:docMk/>
          <pc:sldMk cId="0" sldId="261"/>
        </pc:sldMkLst>
        <pc:graphicFrameChg chg="mod">
          <ac:chgData name="Moldir Kabdualieva" userId="df42278df007c026" providerId="LiveId" clId="{1FF810D1-91C8-4752-840F-9339DB374AF0}" dt="2022-10-29T10:08:13.64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1FF810D1-91C8-4752-840F-9339DB374AF0}" dt="2022-10-29T10:08:40.616" v="4" actId="1076"/>
        <pc:sldMkLst>
          <pc:docMk/>
          <pc:sldMk cId="334028445" sldId="265"/>
        </pc:sldMkLst>
        <pc:spChg chg="add mod">
          <ac:chgData name="Moldir Kabdualieva" userId="df42278df007c026" providerId="LiveId" clId="{1FF810D1-91C8-4752-840F-9339DB374AF0}" dt="2022-10-29T10:08:40.616" v="4" actId="1076"/>
          <ac:spMkLst>
            <pc:docMk/>
            <pc:sldMk cId="334028445" sldId="265"/>
            <ac:spMk id="5" creationId="{94DB7029-9C20-3D75-9F59-38DD89F48787}"/>
          </ac:spMkLst>
        </pc:spChg>
        <pc:spChg chg="del">
          <ac:chgData name="Moldir Kabdualieva" userId="df42278df007c026" providerId="LiveId" clId="{1FF810D1-91C8-4752-840F-9339DB374AF0}" dt="2022-10-29T10:08:23.149" v="1" actId="478"/>
          <ac:spMkLst>
            <pc:docMk/>
            <pc:sldMk cId="334028445" sldId="265"/>
            <ac:spMk id="21" creationId="{00000000-0000-0000-0000-000000000000}"/>
          </ac:spMkLst>
        </pc:spChg>
      </pc:sldChg>
    </pc:docChg>
  </pc:docChgLst>
  <pc:docChgLst>
    <pc:chgData name="Moldir Kabdualieva" userId="df42278df007c026" providerId="LiveId" clId="{E27336C0-3F29-43F6-93B4-E41E4F91DC99}"/>
    <pc:docChg chg="undo custSel modSld">
      <pc:chgData name="Moldir Kabdualieva" userId="df42278df007c026" providerId="LiveId" clId="{E27336C0-3F29-43F6-93B4-E41E4F91DC99}" dt="2022-10-23T09:17:17.087" v="106" actId="20577"/>
      <pc:docMkLst>
        <pc:docMk/>
      </pc:docMkLst>
      <pc:sldChg chg="modSp mod">
        <pc:chgData name="Moldir Kabdualieva" userId="df42278df007c026" providerId="LiveId" clId="{E27336C0-3F29-43F6-93B4-E41E4F91DC99}" dt="2022-10-23T09:16:20.677" v="40" actId="20577"/>
        <pc:sldMkLst>
          <pc:docMk/>
          <pc:sldMk cId="0" sldId="261"/>
        </pc:sldMkLst>
        <pc:spChg chg="mod">
          <ac:chgData name="Moldir Kabdualieva" userId="df42278df007c026" providerId="LiveId" clId="{E27336C0-3F29-43F6-93B4-E41E4F91DC99}" dt="2022-10-23T09:16:20.677" v="40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5:45.022" v="38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E27336C0-3F29-43F6-93B4-E41E4F91DC99}" dt="2022-10-23T09:17:17.087" v="106" actId="20577"/>
        <pc:sldMkLst>
          <pc:docMk/>
          <pc:sldMk cId="334028445" sldId="265"/>
        </pc:sldMkLst>
        <pc:spChg chg="mod">
          <ac:chgData name="Moldir Kabdualieva" userId="df42278df007c026" providerId="LiveId" clId="{E27336C0-3F29-43F6-93B4-E41E4F91DC99}" dt="2022-10-23T09:17:17.087" v="106" actId="20577"/>
          <ac:spMkLst>
            <pc:docMk/>
            <pc:sldMk cId="334028445" sldId="265"/>
            <ac:spMk id="20" creationId="{00000000-0000-0000-0000-000000000000}"/>
          </ac:spMkLst>
        </pc:spChg>
        <pc:graphicFrameChg chg="modGraphic">
          <ac:chgData name="Moldir Kabdualieva" userId="df42278df007c026" providerId="LiveId" clId="{E27336C0-3F29-43F6-93B4-E41E4F91DC99}" dt="2022-10-23T09:16:56.949" v="73" actId="20577"/>
          <ac:graphicFrameMkLst>
            <pc:docMk/>
            <pc:sldMk cId="334028445" sldId="265"/>
            <ac:graphicFrameMk id="2" creationId="{00000000-0000-0000-0000-000000000000}"/>
          </ac:graphicFrameMkLst>
        </pc:graphicFrameChg>
      </pc:sldChg>
    </pc:docChg>
  </pc:docChgLst>
  <pc:docChgLst>
    <pc:chgData name="Moldir" userId="df42278df007c026" providerId="LiveId" clId="{38A08D10-8A13-4A5E-BAF8-055F3656CAA9}"/>
    <pc:docChg chg="modSld">
      <pc:chgData name="Moldir" userId="df42278df007c026" providerId="LiveId" clId="{38A08D10-8A13-4A5E-BAF8-055F3656CAA9}" dt="2022-11-19T08:46:58.521" v="2" actId="20577"/>
      <pc:docMkLst>
        <pc:docMk/>
      </pc:docMkLst>
      <pc:sldChg chg="modSp mod">
        <pc:chgData name="Moldir" userId="df42278df007c026" providerId="LiveId" clId="{38A08D10-8A13-4A5E-BAF8-055F3656CAA9}" dt="2022-11-19T08:46:58.521" v="2" actId="20577"/>
        <pc:sldMkLst>
          <pc:docMk/>
          <pc:sldMk cId="0" sldId="261"/>
        </pc:sldMkLst>
        <pc:spChg chg="mod">
          <ac:chgData name="Moldir" userId="df42278df007c026" providerId="LiveId" clId="{38A08D10-8A13-4A5E-BAF8-055F3656CAA9}" dt="2022-11-19T08:46:58.521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8A08D10-8A13-4A5E-BAF8-055F3656CAA9}" dt="2022-11-19T08:46:53.2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" userId="df42278df007c026" providerId="LiveId" clId="{52CC2A7B-3550-48AC-8F57-C708E7CB9F1D}"/>
    <pc:docChg chg="modSld">
      <pc:chgData name="Moldir" userId="df42278df007c026" providerId="LiveId" clId="{52CC2A7B-3550-48AC-8F57-C708E7CB9F1D}" dt="2022-12-11T10:40:50.119" v="2" actId="20577"/>
      <pc:docMkLst>
        <pc:docMk/>
      </pc:docMkLst>
      <pc:sldChg chg="modSp mod">
        <pc:chgData name="Moldir" userId="df42278df007c026" providerId="LiveId" clId="{52CC2A7B-3550-48AC-8F57-C708E7CB9F1D}" dt="2022-12-11T10:40:50.119" v="2" actId="20577"/>
        <pc:sldMkLst>
          <pc:docMk/>
          <pc:sldMk cId="0" sldId="261"/>
        </pc:sldMkLst>
        <pc:spChg chg="mod">
          <ac:chgData name="Moldir" userId="df42278df007c026" providerId="LiveId" clId="{52CC2A7B-3550-48AC-8F57-C708E7CB9F1D}" dt="2022-12-11T10:40:50.119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52CC2A7B-3550-48AC-8F57-C708E7CB9F1D}" dt="2022-12-11T10:40:43.17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  <pc:docChgLst>
    <pc:chgData name="Moldir Kabdualieva" userId="df42278df007c026" providerId="LiveId" clId="{C4E5F722-8935-43DA-94E9-1D6A13EB0021}"/>
    <pc:docChg chg="custSel modSld">
      <pc:chgData name="Moldir Kabdualieva" userId="df42278df007c026" providerId="LiveId" clId="{C4E5F722-8935-43DA-94E9-1D6A13EB0021}" dt="2022-10-16T09:06:37.475" v="7" actId="14100"/>
      <pc:docMkLst>
        <pc:docMk/>
      </pc:docMkLst>
      <pc:sldChg chg="modSp mod">
        <pc:chgData name="Moldir Kabdualieva" userId="df42278df007c026" providerId="LiveId" clId="{C4E5F722-8935-43DA-94E9-1D6A13EB0021}" dt="2022-10-16T09:06:01.682" v="2" actId="20577"/>
        <pc:sldMkLst>
          <pc:docMk/>
          <pc:sldMk cId="0" sldId="261"/>
        </pc:sldMkLst>
        <pc:spChg chg="mod">
          <ac:chgData name="Moldir Kabdualieva" userId="df42278df007c026" providerId="LiveId" clId="{C4E5F722-8935-43DA-94E9-1D6A13EB0021}" dt="2022-10-16T09:06:01.682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 Kabdualieva" userId="df42278df007c026" providerId="LiveId" clId="{C4E5F722-8935-43DA-94E9-1D6A13EB0021}" dt="2022-10-16T09:05:48.098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C4E5F722-8935-43DA-94E9-1D6A13EB0021}" dt="2022-10-16T09:06:37.475" v="7" actId="14100"/>
        <pc:sldMkLst>
          <pc:docMk/>
          <pc:sldMk cId="334028445" sldId="265"/>
        </pc:sldMkLst>
        <pc:spChg chg="add mod">
          <ac:chgData name="Moldir Kabdualieva" userId="df42278df007c026" providerId="LiveId" clId="{C4E5F722-8935-43DA-94E9-1D6A13EB0021}" dt="2022-10-16T09:06:37.475" v="7" actId="14100"/>
          <ac:spMkLst>
            <pc:docMk/>
            <pc:sldMk cId="334028445" sldId="265"/>
            <ac:spMk id="5" creationId="{AE93607C-7D93-AECD-F2EE-2FDE1B0A26EA}"/>
          </ac:spMkLst>
        </pc:spChg>
        <pc:spChg chg="del">
          <ac:chgData name="Moldir Kabdualieva" userId="df42278df007c026" providerId="LiveId" clId="{C4E5F722-8935-43DA-94E9-1D6A13EB0021}" dt="2022-10-16T09:06:26.964" v="3" actId="478"/>
          <ac:spMkLst>
            <pc:docMk/>
            <pc:sldMk cId="334028445" sldId="265"/>
            <ac:spMk id="21" creationId="{A749C2F8-23C3-4A95-A976-9FB1B6BA7313}"/>
          </ac:spMkLst>
        </pc:spChg>
      </pc:sldChg>
    </pc:docChg>
  </pc:docChgLst>
  <pc:docChgLst>
    <pc:chgData name="Moldir" userId="df42278df007c026" providerId="LiveId" clId="{317857F0-BD31-45AF-B04B-ED20C48448A9}"/>
    <pc:docChg chg="modSld">
      <pc:chgData name="Moldir" userId="df42278df007c026" providerId="LiveId" clId="{317857F0-BD31-45AF-B04B-ED20C48448A9}" dt="2022-12-10T08:51:55.643" v="6" actId="1076"/>
      <pc:docMkLst>
        <pc:docMk/>
      </pc:docMkLst>
      <pc:sldChg chg="modSp mod">
        <pc:chgData name="Moldir" userId="df42278df007c026" providerId="LiveId" clId="{317857F0-BD31-45AF-B04B-ED20C48448A9}" dt="2022-12-10T08:50:58.482" v="3" actId="20577"/>
        <pc:sldMkLst>
          <pc:docMk/>
          <pc:sldMk cId="0" sldId="261"/>
        </pc:sldMkLst>
        <pc:spChg chg="mod">
          <ac:chgData name="Moldir" userId="df42278df007c026" providerId="LiveId" clId="{317857F0-BD31-45AF-B04B-ED20C48448A9}" dt="2022-12-10T08:50:58.482" v="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317857F0-BD31-45AF-B04B-ED20C48448A9}" dt="2022-12-10T08:50:45.773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" userId="df42278df007c026" providerId="LiveId" clId="{317857F0-BD31-45AF-B04B-ED20C48448A9}" dt="2022-12-10T08:51:55.643" v="6" actId="1076"/>
        <pc:sldMkLst>
          <pc:docMk/>
          <pc:sldMk cId="334028445" sldId="265"/>
        </pc:sldMkLst>
        <pc:spChg chg="mod">
          <ac:chgData name="Moldir" userId="df42278df007c026" providerId="LiveId" clId="{317857F0-BD31-45AF-B04B-ED20C48448A9}" dt="2022-12-10T08:51:55.643" v="6" actId="1076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  <pc:docChgLst>
    <pc:chgData name="Moldir" userId="df42278df007c026" providerId="LiveId" clId="{6B2DEC5B-E766-4DE9-AB77-390EDCFAF13B}"/>
    <pc:docChg chg="modSld">
      <pc:chgData name="Moldir" userId="df42278df007c026" providerId="LiveId" clId="{6B2DEC5B-E766-4DE9-AB77-390EDCFAF13B}" dt="2022-11-13T10:14:47.185" v="2" actId="20577"/>
      <pc:docMkLst>
        <pc:docMk/>
      </pc:docMkLst>
      <pc:sldChg chg="modSp mod">
        <pc:chgData name="Moldir" userId="df42278df007c026" providerId="LiveId" clId="{6B2DEC5B-E766-4DE9-AB77-390EDCFAF13B}" dt="2022-11-13T10:14:47.185" v="2" actId="20577"/>
        <pc:sldMkLst>
          <pc:docMk/>
          <pc:sldMk cId="0" sldId="261"/>
        </pc:sldMkLst>
        <pc:spChg chg="mod">
          <ac:chgData name="Moldir" userId="df42278df007c026" providerId="LiveId" clId="{6B2DEC5B-E766-4DE9-AB77-390EDCFAF13B}" dt="2022-11-13T10:14:47.185" v="2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6B2DEC5B-E766-4DE9-AB77-390EDCFAF13B}" dt="2022-11-13T10:13:38.669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149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12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</a:t>
            </a:r>
            <a:endParaRPr lang="ru-RU" alt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11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12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 2-7 м/с. Температура воздуха ночью 19-21, днем  8-10 мороза.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13 декабря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</a:t>
            </a:r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11 дека</a:t>
            </a:r>
            <a:r>
              <a:rPr lang="kk-KZ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12 декабря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Малооблачно, без осадков. Ветер юго-восточный 2-7 м/с. Температура воздуха 17-19 мороза.</a:t>
            </a:r>
            <a:endParaRPr lang="ru-RU" sz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kk-KZ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449920"/>
              </p:ext>
            </p:extLst>
          </p:nvPr>
        </p:nvGraphicFramePr>
        <p:xfrm>
          <a:off x="5095876" y="4071942"/>
          <a:ext cx="466199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55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14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6352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317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24438" y="2190270"/>
            <a:ext cx="4680169" cy="1015663"/>
          </a:xfrm>
          <a:prstGeom prst="rect">
            <a:avLst/>
          </a:prstGeom>
          <a:solidFill>
            <a:srgbClr val="FA842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декабря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декабря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28612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0650" y="2643377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4909886" y="6400625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48689" y="616823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484516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14097</TotalTime>
  <Words>630</Words>
  <Application>Microsoft Office PowerPoint</Application>
  <PresentationFormat>Лист A4 (210x297 мм)</PresentationFormat>
  <Paragraphs>95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2605</cp:revision>
  <cp:lastPrinted>2021-02-03T11:37:00Z</cp:lastPrinted>
  <dcterms:created xsi:type="dcterms:W3CDTF">2018-03-27T06:03:00Z</dcterms:created>
  <dcterms:modified xsi:type="dcterms:W3CDTF">2022-12-11T10:40:51Z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