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71" d="100"/>
          <a:sy n="71" d="100"/>
        </p:scale>
        <p:origin x="67" y="110"/>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userId="df42278df007c026" providerId="LiveId" clId="{29212A9C-19FC-4CD6-B942-8A75D35A04DB}"/>
    <pc:docChg chg="custSel modSld">
      <pc:chgData name="Moldir" userId="df42278df007c026" providerId="LiveId" clId="{29212A9C-19FC-4CD6-B942-8A75D35A04DB}" dt="2022-12-11T12:21:06.591" v="46" actId="20577"/>
      <pc:docMkLst>
        <pc:docMk/>
      </pc:docMkLst>
      <pc:sldChg chg="modSp mod">
        <pc:chgData name="Moldir" userId="df42278df007c026" providerId="LiveId" clId="{29212A9C-19FC-4CD6-B942-8A75D35A04DB}" dt="2022-12-11T12:21:06.591" v="46" actId="20577"/>
        <pc:sldMkLst>
          <pc:docMk/>
          <pc:sldMk cId="0" sldId="261"/>
        </pc:sldMkLst>
        <pc:spChg chg="mod">
          <ac:chgData name="Moldir" userId="df42278df007c026" providerId="LiveId" clId="{29212A9C-19FC-4CD6-B942-8A75D35A04DB}" dt="2022-12-11T12:21:06.591" v="46" actId="20577"/>
          <ac:spMkLst>
            <pc:docMk/>
            <pc:sldMk cId="0" sldId="261"/>
            <ac:spMk id="14" creationId="{00000000-0000-0000-0000-000000000000}"/>
          </ac:spMkLst>
        </pc:spChg>
        <pc:graphicFrameChg chg="modGraphic">
          <ac:chgData name="Moldir" userId="df42278df007c026" providerId="LiveId" clId="{29212A9C-19FC-4CD6-B942-8A75D35A04DB}" dt="2022-12-11T12:20:21.399" v="42" actId="20577"/>
          <ac:graphicFrameMkLst>
            <pc:docMk/>
            <pc:sldMk cId="0" sldId="261"/>
            <ac:graphicFrameMk id="15" creationId="{94CC0974-E1E4-47F3-9A8B-49A879A3B96B}"/>
          </ac:graphicFrameMkLst>
        </pc:graphicFrameChg>
      </pc:sldChg>
      <pc:sldChg chg="delSp modSp mod">
        <pc:chgData name="Moldir" userId="df42278df007c026" providerId="LiveId" clId="{29212A9C-19FC-4CD6-B942-8A75D35A04DB}" dt="2022-12-11T12:19:50.956" v="3" actId="478"/>
        <pc:sldMkLst>
          <pc:docMk/>
          <pc:sldMk cId="334028445" sldId="265"/>
        </pc:sldMkLst>
        <pc:spChg chg="mod">
          <ac:chgData name="Moldir" userId="df42278df007c026" providerId="LiveId" clId="{29212A9C-19FC-4CD6-B942-8A75D35A04DB}" dt="2022-12-11T12:19:47.070" v="0"/>
          <ac:spMkLst>
            <pc:docMk/>
            <pc:sldMk cId="334028445" sldId="265"/>
            <ac:spMk id="19" creationId="{00000000-0000-0000-0000-000000000000}"/>
          </ac:spMkLst>
        </pc:spChg>
        <pc:spChg chg="del">
          <ac:chgData name="Moldir" userId="df42278df007c026" providerId="LiveId" clId="{29212A9C-19FC-4CD6-B942-8A75D35A04DB}" dt="2022-12-11T12:19:50.956" v="3" actId="478"/>
          <ac:spMkLst>
            <pc:docMk/>
            <pc:sldMk cId="334028445" sldId="265"/>
            <ac:spMk id="24" creationId="{00000000-0000-0000-0000-000000000000}"/>
          </ac:spMkLst>
        </pc:spChg>
        <pc:grpChg chg="del mod">
          <ac:chgData name="Moldir" userId="df42278df007c026" providerId="LiveId" clId="{29212A9C-19FC-4CD6-B942-8A75D35A04DB}" dt="2022-12-11T12:19:49.536" v="2" actId="478"/>
          <ac:grpSpMkLst>
            <pc:docMk/>
            <pc:sldMk cId="334028445" sldId="265"/>
            <ac:grpSpMk id="6" creationId="{00000000-0000-0000-0000-000000000000}"/>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451507877"/>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№345 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11 желтоқсан</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602117"/>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11 </a:t>
            </a:r>
            <a:r>
              <a:rPr lang="kk-KZ" altLang="ru-RU" sz="1200" b="1" dirty="0">
                <a:latin typeface="Times New Roman" panose="02020603050405020304" pitchFamily="18" charset="0"/>
                <a:cs typeface="Times New Roman" panose="02020603050405020304" pitchFamily="18" charset="0"/>
              </a:rPr>
              <a:t>желтоқсанда</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665976313"/>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3233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138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12 </a:t>
            </a:r>
            <a:r>
              <a:rPr lang="kk-KZ" altLang="ru-RU" sz="1200" b="1" dirty="0">
                <a:latin typeface="Times New Roman" panose="02020603050405020304" pitchFamily="18" charset="0"/>
                <a:cs typeface="Times New Roman" panose="02020603050405020304" pitchFamily="18" charset="0"/>
              </a:rPr>
              <a:t>желтоқсан</a:t>
            </a:r>
            <a:r>
              <a:rPr lang="ru-RU" altLang="ru-RU" sz="1200" b="1" dirty="0" err="1">
                <a:latin typeface="Times New Roman" panose="02020603050405020304" pitchFamily="18" charset="0"/>
                <a:cs typeface="Times New Roman" panose="02020603050405020304" pitchFamily="18" charset="0"/>
              </a:rPr>
              <a:t>ға</a:t>
            </a: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algn="ctr"/>
            <a:r>
              <a:rPr lang="kk-KZ" altLang="ru-RU" sz="1200" b="1" dirty="0">
                <a:solidFill>
                  <a:prstClr val="black"/>
                </a:solidFill>
                <a:latin typeface="Times New Roman" panose="02020603050405020304" pitchFamily="18" charset="0"/>
                <a:cs typeface="Times New Roman" panose="02020603050405020304" pitchFamily="18" charset="0"/>
              </a:rPr>
              <a:t> 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11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a:t>
            </a:r>
            <a:r>
              <a:rPr lang="kk-KZ" altLang="ru-RU" sz="1200" b="1" dirty="0">
                <a:solidFill>
                  <a:prstClr val="black"/>
                </a:solidFill>
                <a:latin typeface="Times New Roman" panose="02020603050405020304" pitchFamily="18" charset="0"/>
                <a:cs typeface="Times New Roman" panose="02020603050405020304" pitchFamily="18" charset="0"/>
              </a:rPr>
              <a:t>ң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12 </a:t>
            </a:r>
            <a:r>
              <a:rPr lang="ru-RU" altLang="ru-RU" sz="1200" b="1" dirty="0" err="1">
                <a:solidFill>
                  <a:prstClr val="black"/>
                </a:solidFill>
                <a:latin typeface="Times New Roman" panose="02020603050405020304" pitchFamily="18" charset="0"/>
                <a:cs typeface="Times New Roman" panose="02020603050405020304" pitchFamily="18" charset="0"/>
              </a:rPr>
              <a:t>желтоқсанның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және</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таңертең</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қар</a:t>
            </a:r>
            <a:r>
              <a:rPr lang="kk-KZ" sz="1200" dirty="0">
                <a:solidFill>
                  <a:prstClr val="black"/>
                </a:solidFill>
                <a:latin typeface="Times New Roman" pitchFamily="18" charset="0"/>
                <a:cs typeface="Times New Roman" pitchFamily="18" charset="0"/>
              </a:rPr>
              <a:t>. Жел оңтүстік-батыстан 3-8 </a:t>
            </a:r>
            <a:r>
              <a:rPr lang="kk-KZ" sz="1200" dirty="0">
                <a:latin typeface="Times New Roman" panose="02020603050405020304" pitchFamily="18" charset="0"/>
                <a:cs typeface="Times New Roman" panose="02020603050405020304" pitchFamily="18" charset="0"/>
              </a:rPr>
              <a:t>м/с. </a:t>
            </a:r>
            <a:r>
              <a:rPr lang="kk-KZ" sz="1200" dirty="0">
                <a:solidFill>
                  <a:prstClr val="black"/>
                </a:solidFill>
                <a:latin typeface="Times New Roman" pitchFamily="18" charset="0"/>
                <a:cs typeface="Times New Roman" pitchFamily="18" charset="0"/>
              </a:rPr>
              <a:t>Ауа температурасы түнде 13-15°, күндіз 11-13° аяз.</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13 желтоқсанға</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12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13 </a:t>
            </a:r>
            <a:r>
              <a:rPr lang="ru-RU" sz="1200" b="1" dirty="0" err="1">
                <a:solidFill>
                  <a:srgbClr val="000000"/>
                </a:solidFill>
                <a:latin typeface="Times New Roman" panose="02020603050405020304" pitchFamily="18" charset="0"/>
                <a:cs typeface="Times New Roman" panose="02020603050405020304" pitchFamily="18" charset="0"/>
                <a:sym typeface="+mn-ea"/>
              </a:rPr>
              <a:t>желтоқсанның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Жауын-шашынсыз</a:t>
            </a:r>
            <a:r>
              <a:rPr lang="kk-KZ" sz="1200" dirty="0">
                <a:solidFill>
                  <a:prstClr val="black"/>
                </a:solidFill>
                <a:latin typeface="Times New Roman" pitchFamily="18" charset="0"/>
                <a:cs typeface="Times New Roman" pitchFamily="18" charset="0"/>
              </a:rPr>
              <a:t>. Жел оңтүстіктен 3-8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12-14° </a:t>
            </a:r>
            <a:r>
              <a:rPr lang="ru-RU" sz="1200" dirty="0" err="1">
                <a:solidFill>
                  <a:prstClr val="black"/>
                </a:solidFill>
                <a:latin typeface="Times New Roman" pitchFamily="18" charset="0"/>
                <a:cs typeface="Times New Roman" pitchFamily="18" charset="0"/>
              </a:rPr>
              <a:t>аяз</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0" name="TextBox 13"/>
          <p:cNvSpPr txBox="1"/>
          <p:nvPr/>
        </p:nvSpPr>
        <p:spPr>
          <a:xfrm>
            <a:off x="4953001" y="2204864"/>
            <a:ext cx="4717545"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indent="185738" algn="just"/>
            <a:r>
              <a:rPr lang="ru-RU" sz="1200" dirty="0">
                <a:solidFill>
                  <a:prstClr val="black"/>
                </a:solidFill>
                <a:latin typeface="Times New Roman" panose="02020603050405020304" pitchFamily="18" charset="0"/>
                <a:cs typeface="Times New Roman" panose="02020603050405020304" pitchFamily="18" charset="0"/>
              </a:rPr>
              <a:t>12 </a:t>
            </a:r>
            <a:r>
              <a:rPr lang="ru-RU" sz="1200" dirty="0" err="1">
                <a:solidFill>
                  <a:prstClr val="black"/>
                </a:solidFill>
                <a:latin typeface="Times New Roman" panose="02020603050405020304" pitchFamily="18" charset="0"/>
                <a:cs typeface="Times New Roman" panose="02020603050405020304" pitchFamily="18" charset="0"/>
              </a:rPr>
              <a:t>желтоқсанда</a:t>
            </a:r>
            <a:r>
              <a:rPr lang="ru-RU" sz="1200" dirty="0">
                <a:solidFill>
                  <a:prstClr val="black"/>
                </a:solidFill>
                <a:latin typeface="Times New Roman" panose="02020603050405020304" pitchFamily="18" charset="0"/>
                <a:cs typeface="Times New Roman" panose="02020603050405020304" pitchFamily="18" charset="0"/>
              </a:rPr>
              <a:t>, 2022 </a:t>
            </a:r>
            <a:r>
              <a:rPr lang="ru-RU" sz="1200" dirty="0" err="1">
                <a:solidFill>
                  <a:prstClr val="black"/>
                </a:solidFill>
                <a:latin typeface="Times New Roman" panose="02020603050405020304" pitchFamily="18" charset="0"/>
                <a:cs typeface="Times New Roman" panose="02020603050405020304" pitchFamily="18" charset="0"/>
              </a:rPr>
              <a:t>жылдың</a:t>
            </a:r>
            <a:r>
              <a:rPr lang="ru-RU" sz="1200">
                <a:solidFill>
                  <a:prstClr val="black"/>
                </a:solidFill>
                <a:latin typeface="Times New Roman" panose="02020603050405020304" pitchFamily="18" charset="0"/>
                <a:cs typeface="Times New Roman" panose="02020603050405020304" pitchFamily="18" charset="0"/>
              </a:rPr>
              <a:t> 13 </a:t>
            </a:r>
            <a:r>
              <a:rPr lang="ru-RU" sz="1200" dirty="0" err="1">
                <a:solidFill>
                  <a:prstClr val="black"/>
                </a:solidFill>
                <a:latin typeface="Times New Roman" panose="02020603050405020304" pitchFamily="18" charset="0"/>
                <a:cs typeface="Times New Roman" panose="02020603050405020304" pitchFamily="18" charset="0"/>
              </a:rPr>
              <a:t>желтоқсанға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қараған</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түні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метеорологиялық</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жағдайлар</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қала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атмосферасында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ластаушы</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заттардың</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ыдырауына</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ықпал</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етеді</a:t>
            </a:r>
            <a:r>
              <a:rPr lang="ru-RU" sz="1200" dirty="0">
                <a:solidFill>
                  <a:prstClr val="black"/>
                </a:solidFill>
                <a:latin typeface="Times New Roman" panose="02020603050405020304" pitchFamily="18" charset="0"/>
                <a:cs typeface="Times New Roman" panose="02020603050405020304" pitchFamily="18" charset="0"/>
              </a:rPr>
              <a:t>. </a:t>
            </a:r>
          </a:p>
          <a:p>
            <a:pPr indent="185738" algn="just"/>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endParaRPr lang="kk-KZ"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971688" y="3272822"/>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ctr"/>
            <a:r>
              <a:rPr lang="ru-RU" sz="1200" dirty="0">
                <a:solidFill>
                  <a:prstClr val="black"/>
                </a:solidFill>
                <a:latin typeface="Times New Roman" panose="02020603050405020304" pitchFamily="18" charset="0"/>
                <a:cs typeface="Times New Roman" panose="02020603050405020304" pitchFamily="18" charset="0"/>
              </a:rPr>
              <a:t>1, 2, 3 </a:t>
            </a:r>
            <a:r>
              <a:rPr lang="ru-RU" sz="1200" dirty="0" err="1">
                <a:solidFill>
                  <a:prstClr val="black"/>
                </a:solidFill>
                <a:latin typeface="Times New Roman" panose="02020603050405020304" pitchFamily="18" charset="0"/>
                <a:cs typeface="Times New Roman" panose="02020603050405020304" pitchFamily="18" charset="0"/>
              </a:rPr>
              <a:t>дәрежелі</a:t>
            </a:r>
            <a:r>
              <a:rPr lang="ru-RU" sz="1200" dirty="0">
                <a:solidFill>
                  <a:prstClr val="black"/>
                </a:solidFill>
                <a:latin typeface="Times New Roman" panose="02020603050405020304" pitchFamily="18" charset="0"/>
                <a:cs typeface="Times New Roman" panose="02020603050405020304" pitchFamily="18" charset="0"/>
              </a:rPr>
              <a:t>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жоқ</a:t>
            </a:r>
            <a:r>
              <a:rPr lang="ru-RU" sz="12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89179" y="4343553"/>
            <a:ext cx="4291013" cy="1283671"/>
            <a:chOff x="531522" y="3799939"/>
            <a:chExt cx="4291013" cy="1407920"/>
          </a:xfrm>
        </p:grpSpPr>
        <p:sp>
          <p:nvSpPr>
            <p:cNvPr id="27" name="Прямоугольник 8"/>
            <p:cNvSpPr/>
            <p:nvPr/>
          </p:nvSpPr>
          <p:spPr>
            <a:xfrm>
              <a:off x="638490" y="3992618"/>
              <a:ext cx="1923925"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Астана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ru-RU" altLang="ru-RU" sz="1400" b="1" i="1" dirty="0" err="1">
                <a:solidFill>
                  <a:srgbClr val="000000"/>
                </a:solidFill>
                <a:latin typeface="Times New Roman" panose="02020603050405020304" pitchFamily="18" charset="0"/>
                <a:cs typeface="Times New Roman" panose="02020603050405020304" pitchFamily="18" charset="0"/>
              </a:rPr>
              <a:t>Кабдуалиева</a:t>
            </a:r>
            <a:r>
              <a:rPr lang="ru-RU" altLang="ru-RU" sz="1400" b="1" i="1" dirty="0">
                <a:solidFill>
                  <a:srgbClr val="000000"/>
                </a:solidFill>
                <a:latin typeface="Times New Roman" panose="02020603050405020304" pitchFamily="18" charset="0"/>
                <a:cs typeface="Times New Roman" panose="02020603050405020304" pitchFamily="18" charset="0"/>
              </a:rPr>
              <a:t> М. </a:t>
            </a:r>
            <a:r>
              <a:rPr lang="kk-KZ" altLang="ru-RU" sz="1400" b="1" i="1" dirty="0">
                <a:solidFill>
                  <a:srgbClr val="000000"/>
                </a:solidFill>
                <a:latin typeface="Times New Roman" panose="02020603050405020304" pitchFamily="18" charset="0"/>
                <a:cs typeface="Times New Roman" panose="02020603050405020304" pitchFamily="18" charset="0"/>
              </a:rPr>
              <a:t>С.</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17621</TotalTime>
  <Words>579</Words>
  <Application>Microsoft Office PowerPoint</Application>
  <PresentationFormat>Лист A4 (210x297 мм)</PresentationFormat>
  <Paragraphs>97</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cp:lastModifiedBy>
  <cp:revision>2592</cp:revision>
  <cp:lastPrinted>2021-07-01T03:56:27Z</cp:lastPrinted>
  <dcterms:created xsi:type="dcterms:W3CDTF">2018-03-27T06:03:00Z</dcterms:created>
  <dcterms:modified xsi:type="dcterms:W3CDTF">2022-12-11T12:21:14Z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