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793D5A-8E6A-4E34-90AA-592298FDFA36}" v="1" dt="2022-12-11T12:14:51.9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24793D5A-8E6A-4E34-90AA-592298FDFA36}"/>
    <pc:docChg chg="custSel modSld">
      <pc:chgData name="Moldir" userId="df42278df007c026" providerId="LiveId" clId="{24793D5A-8E6A-4E34-90AA-592298FDFA36}" dt="2022-12-11T12:15:09.741" v="3"/>
      <pc:docMkLst>
        <pc:docMk/>
      </pc:docMkLst>
      <pc:sldChg chg="modSp">
        <pc:chgData name="Moldir" userId="df42278df007c026" providerId="LiveId" clId="{24793D5A-8E6A-4E34-90AA-592298FDFA36}" dt="2022-12-11T12:14:51.955" v="0"/>
        <pc:sldMkLst>
          <pc:docMk/>
          <pc:sldMk cId="0" sldId="261"/>
        </pc:sldMkLst>
        <pc:graphicFrameChg chg="mod">
          <ac:chgData name="Moldir" userId="df42278df007c026" providerId="LiveId" clId="{24793D5A-8E6A-4E34-90AA-592298FDFA36}" dt="2022-12-11T12:14:51.955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24793D5A-8E6A-4E34-90AA-592298FDFA36}" dt="2022-12-11T12:15:09.741" v="3"/>
        <pc:sldMkLst>
          <pc:docMk/>
          <pc:sldMk cId="334028445" sldId="265"/>
        </pc:sldMkLst>
        <pc:spChg chg="mod">
          <ac:chgData name="Moldir" userId="df42278df007c026" providerId="LiveId" clId="{24793D5A-8E6A-4E34-90AA-592298FDFA36}" dt="2022-12-11T12:15:09.741" v="3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24793D5A-8E6A-4E34-90AA-592298FDFA36}" dt="2022-12-11T12:14:59.071" v="1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8" y="1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t" anchorCtr="0" compatLnSpc="1"/>
          <a:lstStyle>
            <a:lvl1pPr algn="r"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4888" y="1243013"/>
            <a:ext cx="4848225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8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13" tIns="47107" rIns="94213" bIns="47107" numCol="1" anchor="t" anchorCtr="0" compatLnSpc="1"/>
          <a:lstStyle/>
          <a:p>
            <a:pPr marL="0" marR="0" lvl="0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064" marR="0" lvl="1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131" marR="0" lvl="2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195" marR="0" lvl="3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260" marR="0" lvl="4" indent="0" algn="l" defTabSz="942131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>
            <a:lvl1pPr>
              <a:defRPr sz="1300" smtClean="0"/>
            </a:lvl1pPr>
          </a:lstStyle>
          <a:p>
            <a:pPr defTabSz="942131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8" y="9447874"/>
            <a:ext cx="2972421" cy="499402"/>
          </a:xfrm>
          <a:prstGeom prst="rect">
            <a:avLst/>
          </a:prstGeom>
        </p:spPr>
        <p:txBody>
          <a:bodyPr vert="horz" wrap="square" lIns="94213" tIns="47107" rIns="94213" bIns="47107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46194" y="11588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141205896"/>
              </p:ext>
            </p:extLst>
          </p:nvPr>
        </p:nvGraphicFramePr>
        <p:xfrm>
          <a:off x="307975" y="2983557"/>
          <a:ext cx="4465638" cy="22098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15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№ 345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Павлодар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531901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Павлодар 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</a:t>
            </a:r>
            <a:r>
              <a:rPr lang="ru-RU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бря</a:t>
            </a:r>
            <a:r>
              <a:rPr lang="ru-RU" altLang="zh-CN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246261"/>
              </p:ext>
            </p:extLst>
          </p:nvPr>
        </p:nvGraphicFramePr>
        <p:xfrm>
          <a:off x="5006749" y="3995153"/>
          <a:ext cx="4691064" cy="2510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655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37877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227911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97977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18408"/>
                  </a:ext>
                </a:extLst>
              </a:tr>
              <a:tr h="24598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13089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346256"/>
            <a:ext cx="4798916" cy="152349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Павлодар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12 декабря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11 декабря до 21 ч. 12 декабря 2022 г.</a:t>
            </a:r>
          </a:p>
          <a:p>
            <a:pPr lvl="0" algn="just"/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Ночью и утром снег. Ветер юго-западный 9-14 м/с. Температура воздуха ночью 12-14, днем 10-12 мороза.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декабря</a:t>
            </a:r>
          </a:p>
          <a:p>
            <a:pPr lvl="0"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12 декабря до 09 ч. </a:t>
            </a:r>
            <a:r>
              <a:rPr lang="ru-RU" sz="12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13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декабря 2022 г.</a:t>
            </a:r>
          </a:p>
          <a:p>
            <a:pPr algn="just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Снег</a:t>
            </a:r>
            <a:r>
              <a:rPr lang="ru-RU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Ветер юго-западный 9-14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 Температура воздуха 8-10  </a:t>
            </a:r>
            <a:r>
              <a:rPr lang="kk-KZ" sz="1100" kern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мороза.</a:t>
            </a:r>
            <a:endParaRPr lang="ru-KZ" sz="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42D7E92B-8707-4BE2-992A-72DE753A7D16}"/>
              </a:ext>
            </a:extLst>
          </p:cNvPr>
          <p:cNvSpPr txBox="1"/>
          <p:nvPr/>
        </p:nvSpPr>
        <p:spPr>
          <a:xfrm>
            <a:off x="4964528" y="2039061"/>
            <a:ext cx="4798915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12, ночью 13 декабря 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lvl="0" indent="182563" algn="just"/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 целом по городу ожидается пониженный уровень  загрязнения воздуха.</a:t>
            </a:r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C3FFEEA8-A38F-4585-8029-5FAD2DAC1236}"/>
              </a:ext>
            </a:extLst>
          </p:cNvPr>
          <p:cNvSpPr txBox="1"/>
          <p:nvPr/>
        </p:nvSpPr>
        <p:spPr>
          <a:xfrm>
            <a:off x="4968875" y="2852936"/>
            <a:ext cx="4804191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1, 2, 3 степени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32211" y="4587619"/>
            <a:ext cx="4661089" cy="212365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Павлодар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Московская, 12/1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Айманова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26/1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Ломова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Каз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Правды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Естая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54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Затон, 39 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пересечение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Дюсенова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Торайгырова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978"/>
            <a:ext cx="481986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60000" y="4440931"/>
            <a:ext cx="4291013" cy="1771716"/>
            <a:chOff x="502227" y="3955141"/>
            <a:chExt cx="4291013" cy="194320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02227" y="395514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2561" y="1301510"/>
            <a:ext cx="4804433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34602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973081967"/>
              </p:ext>
            </p:extLst>
          </p:nvPr>
        </p:nvGraphicFramePr>
        <p:xfrm>
          <a:off x="5034603" y="497680"/>
          <a:ext cx="4696826" cy="775020"/>
        </p:xfrm>
        <a:graphic>
          <a:graphicData uri="http://schemas.openxmlformats.org/drawingml/2006/table">
            <a:tbl>
              <a:tblPr/>
              <a:tblGrid>
                <a:gridCol w="998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88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0,18 ≤ Р &lt;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3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2561" y="2037326"/>
            <a:ext cx="48248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893697835"/>
              </p:ext>
            </p:extLst>
          </p:nvPr>
        </p:nvGraphicFramePr>
        <p:xfrm>
          <a:off x="5014698" y="231432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4157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18416</TotalTime>
  <Words>636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2985</cp:revision>
  <cp:lastPrinted>2021-11-30T05:55:24Z</cp:lastPrinted>
  <dcterms:created xsi:type="dcterms:W3CDTF">2018-03-27T06:03:00Z</dcterms:created>
  <dcterms:modified xsi:type="dcterms:W3CDTF">2022-12-11T12:15:10Z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