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C8058264-2EBA-48E7-B62D-D51F4B7434D0}"/>
    <pc:docChg chg="custSel modSld">
      <pc:chgData name="Moldir" userId="df42278df007c026" providerId="LiveId" clId="{C8058264-2EBA-48E7-B62D-D51F4B7434D0}" dt="2022-12-11T12:18:47.092" v="40" actId="20577"/>
      <pc:docMkLst>
        <pc:docMk/>
      </pc:docMkLst>
      <pc:sldChg chg="modSp mod">
        <pc:chgData name="Moldir" userId="df42278df007c026" providerId="LiveId" clId="{C8058264-2EBA-48E7-B62D-D51F4B7434D0}" dt="2022-12-11T12:18:47.092" v="40" actId="20577"/>
        <pc:sldMkLst>
          <pc:docMk/>
          <pc:sldMk cId="0" sldId="261"/>
        </pc:sldMkLst>
        <pc:spChg chg="mod">
          <ac:chgData name="Moldir" userId="df42278df007c026" providerId="LiveId" clId="{C8058264-2EBA-48E7-B62D-D51F4B7434D0}" dt="2022-12-11T12:18:47.092" v="40" actId="20577"/>
          <ac:spMkLst>
            <pc:docMk/>
            <pc:sldMk cId="0" sldId="261"/>
            <ac:spMk id="14" creationId="{00000000-0000-0000-0000-000000000000}"/>
          </ac:spMkLst>
        </pc:spChg>
        <pc:graphicFrameChg chg="modGraphic">
          <ac:chgData name="Moldir" userId="df42278df007c026" providerId="LiveId" clId="{C8058264-2EBA-48E7-B62D-D51F4B7434D0}" dt="2022-12-11T12:18:22.852" v="36" actId="20577"/>
          <ac:graphicFrameMkLst>
            <pc:docMk/>
            <pc:sldMk cId="0" sldId="261"/>
            <ac:graphicFrameMk id="15" creationId="{94CC0974-E1E4-47F3-9A8B-49A879A3B96B}"/>
          </ac:graphicFrameMkLst>
        </pc:graphicFrameChg>
      </pc:sldChg>
      <pc:sldChg chg="delSp modSp mod">
        <pc:chgData name="Moldir" userId="df42278df007c026" providerId="LiveId" clId="{C8058264-2EBA-48E7-B62D-D51F4B7434D0}" dt="2022-12-11T12:17:36.329" v="2" actId="478"/>
        <pc:sldMkLst>
          <pc:docMk/>
          <pc:sldMk cId="334028445" sldId="265"/>
        </pc:sldMkLst>
        <pc:spChg chg="del">
          <ac:chgData name="Moldir" userId="df42278df007c026" providerId="LiveId" clId="{C8058264-2EBA-48E7-B62D-D51F4B7434D0}" dt="2022-12-11T12:17:32.379" v="1" actId="478"/>
          <ac:spMkLst>
            <pc:docMk/>
            <pc:sldMk cId="334028445" sldId="265"/>
            <ac:spMk id="16" creationId="{E1A8E3C0-CFA9-44DB-A7DD-D1427BEBA2CE}"/>
          </ac:spMkLst>
        </pc:spChg>
        <pc:spChg chg="mod">
          <ac:chgData name="Moldir" userId="df42278df007c026" providerId="LiveId" clId="{C8058264-2EBA-48E7-B62D-D51F4B7434D0}" dt="2022-12-11T12:17:27.838" v="0"/>
          <ac:spMkLst>
            <pc:docMk/>
            <pc:sldMk cId="334028445" sldId="265"/>
            <ac:spMk id="19" creationId="{00000000-0000-0000-0000-000000000000}"/>
          </ac:spMkLst>
        </pc:spChg>
        <pc:spChg chg="del">
          <ac:chgData name="Moldir" userId="df42278df007c026" providerId="LiveId" clId="{C8058264-2EBA-48E7-B62D-D51F4B7434D0}" dt="2022-12-11T12:17:36.329" v="2"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0960"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72161396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Риддер</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63947691"/>
              </p:ext>
            </p:extLst>
          </p:nvPr>
        </p:nvGraphicFramePr>
        <p:xfrm>
          <a:off x="307975" y="251534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213624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Риддер</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776569505"/>
              </p:ext>
            </p:extLst>
          </p:nvPr>
        </p:nvGraphicFramePr>
        <p:xfrm>
          <a:off x="4975238" y="645048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763729"/>
            <a:ext cx="484028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711796688"/>
              </p:ext>
            </p:extLst>
          </p:nvPr>
        </p:nvGraphicFramePr>
        <p:xfrm>
          <a:off x="5027850" y="4221088"/>
          <a:ext cx="4691064" cy="215899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9265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44390">
                <a:tc>
                  <a:txBody>
                    <a:bodyPr/>
                    <a:lstStyle/>
                    <a:p>
                      <a:r>
                        <a:rPr lang="ru-RU" sz="1000">
                          <a:solidFill>
                            <a:schemeClr val="tx1"/>
                          </a:solidFill>
                          <a:latin typeface="Times New Roman" panose="02020603050405020304" pitchFamily="18" charset="0"/>
                          <a:cs typeface="Times New Roman" panose="02020603050405020304" pitchFamily="18" charset="0"/>
                        </a:rPr>
                        <a:t>Қалқыма бөлшектер </a:t>
                      </a:r>
                      <a:r>
                        <a:rPr lang="ru-RU" sz="1000" dirty="0">
                          <a:solidFill>
                            <a:schemeClr val="tx1"/>
                          </a:solidFill>
                          <a:latin typeface="Times New Roman" panose="02020603050405020304" pitchFamily="18" charset="0"/>
                          <a:cs typeface="Times New Roman" panose="02020603050405020304" pitchFamily="18" charset="0"/>
                        </a:rPr>
                        <a:t>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251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2570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966623" y="133501"/>
            <a:ext cx="4794914" cy="2308324"/>
          </a:xfrm>
          <a:prstGeom prst="rect">
            <a:avLst/>
          </a:prstGeom>
        </p:spPr>
        <p:txBody>
          <a:bodyPr wrap="square">
            <a:spAutoFit/>
          </a:bodyPr>
          <a:lstStyle/>
          <a:p>
            <a:pPr lvl="0" algn="ctr"/>
            <a:r>
              <a:rPr lang="kk-KZ" altLang="ru-RU" sz="1200" b="1" dirty="0">
                <a:latin typeface="Times New Roman" panose="02020603050405020304" pitchFamily="18" charset="0"/>
                <a:cs typeface="Times New Roman" panose="02020603050405020304" pitchFamily="18" charset="0"/>
              </a:rPr>
              <a:t>Риддер</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12</a:t>
            </a:r>
            <a:r>
              <a:rPr lang="ru-RU" altLang="ru-RU" sz="1200" b="1" dirty="0">
                <a:solidFill>
                  <a:srgbClr val="000000"/>
                </a:solidFill>
                <a:latin typeface="Times New Roman" panose="02020603050405020304" pitchFamily="18" charset="0"/>
                <a:cs typeface="Times New Roman" panose="02020603050405020304" pitchFamily="18" charset="0"/>
                <a:sym typeface="+mn-ea"/>
              </a:rPr>
              <a:t> </a:t>
            </a:r>
            <a:r>
              <a:rPr lang="ru-RU" altLang="ru-RU" sz="1200" b="1" dirty="0" err="1">
                <a:solidFill>
                  <a:srgbClr val="000000"/>
                </a:solidFill>
                <a:latin typeface="Times New Roman" panose="02020603050405020304" pitchFamily="18" charset="0"/>
                <a:cs typeface="Times New Roman" panose="02020603050405020304" pitchFamily="18" charset="0"/>
                <a:sym typeface="+mn-ea"/>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ға </a:t>
            </a:r>
          </a:p>
          <a:p>
            <a:pPr lvl="0" algn="ct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a:t>
            </a:r>
            <a:r>
              <a:rPr lang="kk-KZ" sz="1200" b="1" dirty="0">
                <a:solidFill>
                  <a:srgbClr val="000000"/>
                </a:solidFill>
                <a:latin typeface="Times New Roman" panose="02020603050405020304" pitchFamily="18" charset="0"/>
                <a:cs typeface="Times New Roman" panose="02020603050405020304" pitchFamily="18" charset="0"/>
                <a:sym typeface="+mn-ea"/>
              </a:rPr>
              <a:t>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12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a:t>
            </a:r>
            <a:r>
              <a:rPr lang="kk-KZ" sz="1200" b="1" dirty="0">
                <a:solidFill>
                  <a:srgbClr val="000000"/>
                </a:solidFill>
                <a:latin typeface="Times New Roman" panose="02020603050405020304" pitchFamily="18" charset="0"/>
                <a:cs typeface="Times New Roman" panose="02020603050405020304" pitchFamily="18" charset="0"/>
                <a:sym typeface="+mn-ea"/>
              </a:rPr>
              <a:t>ның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lvl="0" indent="185738" algn="just"/>
            <a:r>
              <a:rPr lang="kk-KZ" sz="1200" dirty="0">
                <a:solidFill>
                  <a:prstClr val="black"/>
                </a:solidFill>
                <a:latin typeface="Times New Roman" pitchFamily="18" charset="0"/>
                <a:cs typeface="Times New Roman" pitchFamily="18" charset="0"/>
              </a:rPr>
              <a:t> Қар. Жел оңтүстік-шығыстан 2-7 м/с. Ауа температурасы түнде және күндіз 13-15°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13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13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Қар. Жел оңтүстік-шығыстан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18-20°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12 </a:t>
            </a:r>
            <a:r>
              <a:rPr lang="ru-RU" sz="1200" dirty="0" err="1">
                <a:solidFill>
                  <a:prstClr val="black"/>
                </a:solidFill>
                <a:latin typeface="Times New Roman" panose="02020603050405020304" pitchFamily="18" charset="0"/>
                <a:cs typeface="Times New Roman" panose="02020603050405020304" pitchFamily="18" charset="0"/>
              </a:rPr>
              <a:t>желтоқсанда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13 </a:t>
            </a:r>
            <a:r>
              <a:rPr lang="ru-RU" sz="1200" dirty="0" err="1">
                <a:solidFill>
                  <a:prstClr val="black"/>
                </a:solidFill>
                <a:latin typeface="Times New Roman" panose="02020603050405020304" pitchFamily="18" charset="0"/>
                <a:cs typeface="Times New Roman" panose="02020603050405020304" pitchFamily="18" charset="0"/>
              </a:rPr>
              <a:t>желтоқсанға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Риддер</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-Островский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 «Б»</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бекет-Клинк</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9</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57188"/>
            <a:ext cx="483235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30785"/>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50457"/>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182449"/>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altLang="ru-RU" sz="14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400" b="1" i="1" dirty="0">
                <a:solidFill>
                  <a:srgbClr val="000000"/>
                </a:solidFill>
                <a:latin typeface="Times New Roman" panose="02020603050405020304" pitchFamily="18" charset="0"/>
                <a:cs typeface="Times New Roman" panose="02020603050405020304" pitchFamily="18" charset="0"/>
              </a:rPr>
              <a:t> М. </a:t>
            </a:r>
            <a:r>
              <a:rPr lang="kk-KZ" altLang="ru-RU" sz="1400" b="1" i="1" dirty="0">
                <a:solidFill>
                  <a:srgbClr val="000000"/>
                </a:solidFill>
                <a:latin typeface="Times New Roman" panose="02020603050405020304" pitchFamily="18" charset="0"/>
                <a:cs typeface="Times New Roman" panose="02020603050405020304" pitchFamily="18" charset="0"/>
              </a:rPr>
              <a:t>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71731688"/>
              </p:ext>
            </p:extLst>
          </p:nvPr>
        </p:nvGraphicFramePr>
        <p:xfrm>
          <a:off x="5277484" y="490845"/>
          <a:ext cx="4167505" cy="772416"/>
        </p:xfrm>
        <a:graphic>
          <a:graphicData uri="http://schemas.openxmlformats.org/drawingml/2006/table">
            <a:tbl>
              <a:tblPr/>
              <a:tblGrid>
                <a:gridCol w="1115922">
                  <a:extLst>
                    <a:ext uri="{9D8B030D-6E8A-4147-A177-3AD203B41FA5}">
                      <a16:colId xmlns:a16="http://schemas.microsoft.com/office/drawing/2014/main" val="20000"/>
                    </a:ext>
                  </a:extLst>
                </a:gridCol>
                <a:gridCol w="3051583">
                  <a:extLst>
                    <a:ext uri="{9D8B030D-6E8A-4147-A177-3AD203B41FA5}">
                      <a16:colId xmlns:a16="http://schemas.microsoft.com/office/drawing/2014/main" val="20001"/>
                    </a:ext>
                  </a:extLst>
                </a:gridCol>
              </a:tblGrid>
              <a:tr h="7252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933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0,19 ≤ 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7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52999" y="1254869"/>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9938" y="1984542"/>
            <a:ext cx="482159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355798727"/>
              </p:ext>
            </p:extLst>
          </p:nvPr>
        </p:nvGraphicFramePr>
        <p:xfrm>
          <a:off x="5062135" y="231149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789" y="4375033"/>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490694878"/>
              </p:ext>
            </p:extLst>
          </p:nvPr>
        </p:nvGraphicFramePr>
        <p:xfrm>
          <a:off x="5175120" y="5346448"/>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17490</TotalTime>
  <Words>565</Words>
  <Application>Microsoft Office PowerPoint</Application>
  <PresentationFormat>Лист A4 (210x297 мм)</PresentationFormat>
  <Paragraphs>94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2535</cp:revision>
  <cp:lastPrinted>2021-07-01T03:56:27Z</cp:lastPrinted>
  <dcterms:created xsi:type="dcterms:W3CDTF">2018-03-27T06:03:00Z</dcterms:created>
  <dcterms:modified xsi:type="dcterms:W3CDTF">2022-12-11T12:18:54Z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