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A928AE7B-25BD-4C6E-A114-DF61E957EF57}"/>
    <pc:docChg chg="custSel modSld">
      <pc:chgData name="Moldir" userId="df42278df007c026" providerId="LiveId" clId="{A928AE7B-25BD-4C6E-A114-DF61E957EF57}" dt="2022-12-11T12:46:26.154" v="55" actId="478"/>
      <pc:docMkLst>
        <pc:docMk/>
      </pc:docMkLst>
      <pc:sldChg chg="modSp mod">
        <pc:chgData name="Moldir" userId="df42278df007c026" providerId="LiveId" clId="{A928AE7B-25BD-4C6E-A114-DF61E957EF57}" dt="2022-12-11T12:45:32.319" v="35" actId="20577"/>
        <pc:sldMkLst>
          <pc:docMk/>
          <pc:sldMk cId="0" sldId="261"/>
        </pc:sldMkLst>
        <pc:graphicFrameChg chg="modGraphic">
          <ac:chgData name="Moldir" userId="df42278df007c026" providerId="LiveId" clId="{A928AE7B-25BD-4C6E-A114-DF61E957EF57}" dt="2022-12-11T12:45:32.319" v="35" actId="20577"/>
          <ac:graphicFrameMkLst>
            <pc:docMk/>
            <pc:sldMk cId="0" sldId="261"/>
            <ac:graphicFrameMk id="15" creationId="{94CC0974-E1E4-47F3-9A8B-49A879A3B96B}"/>
          </ac:graphicFrameMkLst>
        </pc:graphicFrameChg>
      </pc:sldChg>
      <pc:sldChg chg="delSp modSp mod">
        <pc:chgData name="Moldir" userId="df42278df007c026" providerId="LiveId" clId="{A928AE7B-25BD-4C6E-A114-DF61E957EF57}" dt="2022-12-11T12:46:26.154" v="55" actId="478"/>
        <pc:sldMkLst>
          <pc:docMk/>
          <pc:sldMk cId="334028445" sldId="265"/>
        </pc:sldMkLst>
        <pc:spChg chg="del">
          <ac:chgData name="Moldir" userId="df42278df007c026" providerId="LiveId" clId="{A928AE7B-25BD-4C6E-A114-DF61E957EF57}" dt="2022-12-11T12:46:26.154" v="55" actId="478"/>
          <ac:spMkLst>
            <pc:docMk/>
            <pc:sldMk cId="334028445" sldId="265"/>
            <ac:spMk id="16" creationId="{E1A8E3C0-CFA9-44DB-A7DD-D1427BEBA2CE}"/>
          </ac:spMkLst>
        </pc:spChg>
        <pc:spChg chg="mod">
          <ac:chgData name="Moldir" userId="df42278df007c026" providerId="LiveId" clId="{A928AE7B-25BD-4C6E-A114-DF61E957EF57}" dt="2022-12-11T12:46:11.168" v="53" actId="20577"/>
          <ac:spMkLst>
            <pc:docMk/>
            <pc:sldMk cId="334028445" sldId="265"/>
            <ac:spMk id="19" creationId="{00000000-0000-0000-0000-000000000000}"/>
          </ac:spMkLst>
        </pc:spChg>
        <pc:spChg chg="del">
          <ac:chgData name="Moldir" userId="df42278df007c026" providerId="LiveId" clId="{A928AE7B-25BD-4C6E-A114-DF61E957EF57}" dt="2022-12-11T12:46:25.385" v="54" actId="478"/>
          <ac:spMkLst>
            <pc:docMk/>
            <pc:sldMk cId="334028445" sldId="265"/>
            <ac:spMk id="2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345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11 </a:t>
            </a:r>
            <a:r>
              <a:rPr lang="ru-RU" altLang="ru-RU" sz="1200" b="1" dirty="0" err="1">
                <a:latin typeface="Times New Roman" panose="02020603050405020304" pitchFamily="18" charset="0"/>
                <a:cs typeface="Times New Roman" panose="02020603050405020304" pitchFamily="18" charset="0"/>
              </a:rPr>
              <a:t>желтоқсан</a:t>
            </a:r>
            <a:r>
              <a:rPr lang="kk-KZ" sz="1200" b="1" dirty="0">
                <a:latin typeface="Times New Roman" pitchFamily="18" charset="0"/>
                <a:cs typeface="Times New Roman" pitchFamily="18" charset="0"/>
              </a:rPr>
              <a:t>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08023055"/>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420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421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1892826"/>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12 желтоқсанға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 </a:t>
            </a:r>
            <a:r>
              <a:rPr lang="ru-RU" sz="1100" b="1" dirty="0">
                <a:latin typeface="Times New Roman" pitchFamily="18" charset="0"/>
                <a:cs typeface="Times New Roman" pitchFamily="18" charset="0"/>
              </a:rPr>
              <a:t>11 </a:t>
            </a:r>
            <a:r>
              <a:rPr lang="ru-RU" sz="1100" b="1" dirty="0" err="1">
                <a:latin typeface="Times New Roman" pitchFamily="18" charset="0"/>
                <a:cs typeface="Times New Roman" pitchFamily="18" charset="0"/>
              </a:rPr>
              <a:t>желтоқсан</a:t>
            </a:r>
            <a:r>
              <a:rPr lang="kk-KZ" sz="1100" b="1" dirty="0">
                <a:latin typeface="Times New Roman" pitchFamily="18" charset="0"/>
                <a:cs typeface="Times New Roman" pitchFamily="18" charset="0"/>
              </a:rPr>
              <a:t>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12</a:t>
            </a:r>
            <a:r>
              <a:rPr lang="kk-KZ" altLang="ru-RU" sz="1100" b="1" dirty="0">
                <a:latin typeface="Times New Roman" panose="02020603050405020304" pitchFamily="18" charset="0"/>
                <a:cs typeface="Times New Roman" panose="02020603050405020304" pitchFamily="18" charset="0"/>
              </a:rPr>
              <a:t> желтоқсан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түнде </a:t>
            </a:r>
            <a:r>
              <a:rPr lang="ru-RU" sz="1200" dirty="0">
                <a:latin typeface="Times New Roman" pitchFamily="18" charset="0"/>
                <a:ea typeface="Times New Roman KZ" pitchFamily="18" charset="0"/>
                <a:cs typeface="Times New Roman" pitchFamily="18" charset="0"/>
                <a:sym typeface="+mn-ea"/>
              </a:rPr>
              <a:t>24-26, </a:t>
            </a:r>
            <a:r>
              <a:rPr lang="ru-RU" sz="1200" dirty="0" err="1">
                <a:latin typeface="Times New Roman" pitchFamily="18" charset="0"/>
                <a:ea typeface="Times New Roman KZ" pitchFamily="18" charset="0"/>
                <a:cs typeface="Times New Roman" pitchFamily="18" charset="0"/>
                <a:sym typeface="+mn-ea"/>
              </a:rPr>
              <a:t>күндіз </a:t>
            </a:r>
            <a:r>
              <a:rPr lang="ru-RU" sz="1200" dirty="0">
                <a:latin typeface="Times New Roman" pitchFamily="18" charset="0"/>
                <a:ea typeface="Times New Roman KZ" pitchFamily="18" charset="0"/>
                <a:cs typeface="Times New Roman" pitchFamily="18" charset="0"/>
                <a:sym typeface="+mn-ea"/>
              </a:rPr>
              <a:t>8-10 </a:t>
            </a:r>
            <a:r>
              <a:rPr lang="kk-KZ" sz="1200" dirty="0">
                <a:latin typeface="Times New Roman" pitchFamily="18" charset="0"/>
                <a:ea typeface="Times New Roman KZ" pitchFamily="18" charset="0"/>
                <a:cs typeface="Times New Roman" pitchFamily="18" charset="0"/>
                <a:sym typeface="+mn-ea"/>
              </a:rPr>
              <a:t>градус аяз</a:t>
            </a:r>
            <a:r>
              <a:rPr lang="kk-KZ" sz="1200" dirty="0">
                <a:latin typeface="Times New Roman" pitchFamily="18" charset="0"/>
                <a:cs typeface="Times New Roman" pitchFamily="18" charset="0"/>
              </a:rPr>
              <a:t>.</a:t>
            </a:r>
          </a:p>
          <a:p>
            <a:r>
              <a:rPr lang="kk-KZ" altLang="ru-RU" sz="1200" b="1" dirty="0">
                <a:latin typeface="Times New Roman" pitchFamily="18" charset="0"/>
                <a:ea typeface="Times New Roman KZ" pitchFamily="18" charset="0"/>
                <a:cs typeface="Times New Roman" pitchFamily="18" charset="0"/>
              </a:rPr>
              <a:t>                                                13 желтоқсанда</a:t>
            </a:r>
            <a:endParaRPr lang="kk-KZ" sz="1200" b="1" dirty="0">
              <a:latin typeface="Times New Roman KZ"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12</a:t>
            </a:r>
            <a:r>
              <a:rPr lang="kk-KZ" altLang="ru-RU" sz="1100" b="1" dirty="0">
                <a:latin typeface="Times New Roman" panose="02020603050405020304" pitchFamily="18" charset="0"/>
                <a:cs typeface="Times New Roman" panose="02020603050405020304" pitchFamily="18" charset="0"/>
              </a:rPr>
              <a:t> желтоқсан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KZ" pitchFamily="18" charset="0"/>
                <a:ea typeface="Times New Roman KZ" pitchFamily="18" charset="0"/>
                <a:cs typeface="Times New Roman" pitchFamily="18" charset="0"/>
              </a:rPr>
              <a:t>13</a:t>
            </a:r>
            <a:r>
              <a:rPr lang="kk-KZ" sz="1100" b="1" dirty="0">
                <a:latin typeface="Times New Roman KZ" pitchFamily="18" charset="0"/>
                <a:ea typeface="Times New Roman KZ" pitchFamily="18" charset="0"/>
              </a:rPr>
              <a:t> желтоқсан</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 Солтүстік-шығыстан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22-24 градус </a:t>
            </a:r>
            <a:r>
              <a:rPr lang="ru-RU" sz="1200" dirty="0" err="1">
                <a:latin typeface="Times New Roman" pitchFamily="18" charset="0"/>
                <a:ea typeface="Times New Roman KZ" pitchFamily="18" charset="0"/>
                <a:cs typeface="Times New Roman" pitchFamily="18" charset="0"/>
                <a:sym typeface="+mn-ea"/>
              </a:rPr>
              <a:t>аяз</a:t>
            </a:r>
            <a:r>
              <a:rPr lang="kk-KZ" sz="1200" dirty="0">
                <a:latin typeface="Times New Roman" pitchFamily="18" charset="0"/>
                <a:ea typeface="Times New Roman KZ" pitchFamily="18" charset="0"/>
                <a:cs typeface="Times New Roman" pitchFamily="18" charset="0"/>
                <a:sym typeface="+mn-ea"/>
              </a:rPr>
              <a:t>.</a:t>
            </a:r>
            <a:r>
              <a:rPr lang="kk-KZ" sz="1200" dirty="0"/>
              <a:t> </a:t>
            </a:r>
            <a:endParaRPr lang="ru-RU" sz="1200" dirty="0">
              <a:latin typeface="Times New Roman" pitchFamily="18" charset="0"/>
              <a:ea typeface="Times New Roman KZ" pitchFamily="18" charset="0"/>
              <a:cs typeface="Times New Roman" pitchFamily="18" charset="0"/>
              <a:sym typeface="+mn-ea"/>
            </a:endParaRP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12</a:t>
            </a:r>
            <a:r>
              <a:rPr lang="kk-KZ" altLang="ru-RU" sz="1200" dirty="0">
                <a:solidFill>
                  <a:schemeClr val="tx1"/>
                </a:solidFill>
                <a:latin typeface="Times New Roman" panose="02020603050405020304" pitchFamily="18" charset="0"/>
                <a:cs typeface="Times New Roman" panose="02020603050405020304" pitchFamily="18" charset="0"/>
              </a:rPr>
              <a:t> желтоқсан</a:t>
            </a:r>
            <a:r>
              <a:rPr lang="ru-RU" sz="1200" dirty="0">
                <a:solidFill>
                  <a:schemeClr val="tx1"/>
                </a:solidFill>
                <a:latin typeface="Times New Roman" panose="02020603050405020304" pitchFamily="18" charset="0"/>
                <a:cs typeface="Times New Roman" panose="02020603050405020304" pitchFamily="18" charset="0"/>
              </a:rPr>
              <a:t>, 13</a:t>
            </a:r>
            <a:r>
              <a:rPr lang="kk-KZ" sz="1200" dirty="0">
                <a:solidFill>
                  <a:schemeClr val="tx1"/>
                </a:solidFill>
                <a:latin typeface="Times New Roman" panose="02020603050405020304" pitchFamily="18" charset="0"/>
                <a:cs typeface="Times New Roman" panose="02020603050405020304" pitchFamily="18" charset="0"/>
              </a:rPr>
              <a:t> желтоқсанға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a:latin typeface="Times New Roman" panose="02020603050405020304" pitchFamily="18" charset="0"/>
                  <a:cs typeface="Times New Roman" panose="02020603050405020304" pitchFamily="18" charset="0"/>
                </a:rPr>
                <a:t>Астана </a:t>
              </a:r>
              <a:r>
                <a:rPr lang="ru-RU" altLang="ru-RU" sz="1000" i="1" dirty="0">
                  <a:latin typeface="Times New Roman" panose="02020603050405020304" pitchFamily="18" charset="0"/>
                  <a:cs typeface="Times New Roman" panose="02020603050405020304" pitchFamily="18" charset="0"/>
                </a:rPr>
                <a:t>қ.,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к-сі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Қабдуалиева М.С.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13801</TotalTime>
  <Words>568</Words>
  <Application>Microsoft Office PowerPoint</Application>
  <PresentationFormat>Лист A4 (210x297 мм)</PresentationFormat>
  <Paragraphs>98</Paragraphs>
  <Slides>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vt:i4>
      </vt:variant>
    </vt:vector>
  </HeadingPairs>
  <TitlesOfParts>
    <vt:vector size="7" baseType="lpstr">
      <vt:lpstr>Arial</vt:lpstr>
      <vt:lpstr>Calibri</vt:lpstr>
      <vt:lpstr>Times New Roman</vt:lpstr>
      <vt:lpstr>Times New Roman KZ</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2768</cp:revision>
  <cp:lastPrinted>2021-07-01T03:56:27Z</cp:lastPrinted>
  <dcterms:created xsi:type="dcterms:W3CDTF">2018-03-27T06:03:00Z</dcterms:created>
  <dcterms:modified xsi:type="dcterms:W3CDTF">2022-12-11T12:46:26Z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