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122999-84C8-4849-86C8-7320999D0B4F}" v="1" dt="2022-12-11T12:37:05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27122999-84C8-4849-86C8-7320999D0B4F}"/>
    <pc:docChg chg="custSel modSld">
      <pc:chgData name="Moldir" userId="df42278df007c026" providerId="LiveId" clId="{27122999-84C8-4849-86C8-7320999D0B4F}" dt="2022-12-11T12:37:43.486" v="17" actId="207"/>
      <pc:docMkLst>
        <pc:docMk/>
      </pc:docMkLst>
      <pc:sldChg chg="modSp mod">
        <pc:chgData name="Moldir" userId="df42278df007c026" providerId="LiveId" clId="{27122999-84C8-4849-86C8-7320999D0B4F}" dt="2022-12-11T12:37:43.486" v="17" actId="207"/>
        <pc:sldMkLst>
          <pc:docMk/>
          <pc:sldMk cId="0" sldId="261"/>
        </pc:sldMkLst>
        <pc:spChg chg="mod">
          <ac:chgData name="Moldir" userId="df42278df007c026" providerId="LiveId" clId="{27122999-84C8-4849-86C8-7320999D0B4F}" dt="2022-12-11T12:37:32.784" v="16" actId="2057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" userId="df42278df007c026" providerId="LiveId" clId="{27122999-84C8-4849-86C8-7320999D0B4F}" dt="2022-12-11T12:37:43.486" v="17" actId="207"/>
          <ac:spMkLst>
            <pc:docMk/>
            <pc:sldMk cId="0" sldId="261"/>
            <ac:spMk id="27" creationId="{00000000-0000-0000-0000-000000000000}"/>
          </ac:spMkLst>
        </pc:spChg>
        <pc:graphicFrameChg chg="mod">
          <ac:chgData name="Moldir" userId="df42278df007c026" providerId="LiveId" clId="{27122999-84C8-4849-86C8-7320999D0B4F}" dt="2022-12-11T12:37:05.258" v="0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delSp modSp mod">
        <pc:chgData name="Moldir" userId="df42278df007c026" providerId="LiveId" clId="{27122999-84C8-4849-86C8-7320999D0B4F}" dt="2022-12-11T12:37:17.859" v="3"/>
        <pc:sldMkLst>
          <pc:docMk/>
          <pc:sldMk cId="334028445" sldId="265"/>
        </pc:sldMkLst>
        <pc:spChg chg="del">
          <ac:chgData name="Moldir" userId="df42278df007c026" providerId="LiveId" clId="{27122999-84C8-4849-86C8-7320999D0B4F}" dt="2022-12-11T12:37:10.803" v="1" actId="478"/>
          <ac:spMkLst>
            <pc:docMk/>
            <pc:sldMk cId="334028445" sldId="265"/>
            <ac:spMk id="3" creationId="{00000000-0000-0000-0000-000000000000}"/>
          </ac:spMkLst>
        </pc:spChg>
        <pc:spChg chg="del">
          <ac:chgData name="Moldir" userId="df42278df007c026" providerId="LiveId" clId="{27122999-84C8-4849-86C8-7320999D0B4F}" dt="2022-12-11T12:37:12.446" v="2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27122999-84C8-4849-86C8-7320999D0B4F}" dt="2022-12-11T12:37:17.859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11 декабря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22492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1" y="142852"/>
            <a:ext cx="478634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декабря2022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     Переменная облачность, без осадков. Ветер северо-восточный 5-10 м/с. Температура воздуха ночью </a:t>
            </a:r>
            <a:r>
              <a:rPr lang="kk-KZ" sz="1100" dirty="0">
                <a:latin typeface="Times New Roman" pitchFamily="18" charset="0"/>
                <a:cs typeface="Times New Roman" pitchFamily="18" charset="0"/>
              </a:rPr>
              <a:t>8-10 мороза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, днем </a:t>
            </a:r>
            <a:r>
              <a:rPr lang="kk-KZ" sz="1100" dirty="0">
                <a:latin typeface="Times New Roman" pitchFamily="18" charset="0"/>
                <a:cs typeface="Times New Roman" pitchFamily="18" charset="0"/>
              </a:rPr>
              <a:t>0-2 тепла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13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12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13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Температура </a:t>
            </a:r>
            <a:r>
              <a:rPr lang="ru-RU" sz="1100">
                <a:latin typeface="Times New Roman" pitchFamily="18" charset="0"/>
                <a:cs typeface="Times New Roman" pitchFamily="18" charset="0"/>
              </a:rPr>
              <a:t>воздуха 8-10 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мороза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143116"/>
            <a:ext cx="4572032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накоплению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13011</TotalTime>
  <Words>644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2507</cp:revision>
  <cp:lastPrinted>2021-07-01T03:56:27Z</cp:lastPrinted>
  <dcterms:created xsi:type="dcterms:W3CDTF">2018-03-27T06:03:00Z</dcterms:created>
  <dcterms:modified xsi:type="dcterms:W3CDTF">2022-12-11T12:37:51Z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