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2435D3-AE73-44B1-A735-EE4866C1B6E8}" v="1" dt="2022-12-11T11:44:11.5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757" autoAdjust="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552435D3-AE73-44B1-A735-EE4866C1B6E8}"/>
    <pc:docChg chg="custSel modSld">
      <pc:chgData name="Moldir" userId="df42278df007c026" providerId="LiveId" clId="{552435D3-AE73-44B1-A735-EE4866C1B6E8}" dt="2022-12-11T11:44:40.632" v="4" actId="207"/>
      <pc:docMkLst>
        <pc:docMk/>
      </pc:docMkLst>
      <pc:sldChg chg="modSp mod">
        <pc:chgData name="Moldir" userId="df42278df007c026" providerId="LiveId" clId="{552435D3-AE73-44B1-A735-EE4866C1B6E8}" dt="2022-12-11T11:44:40.632" v="4" actId="207"/>
        <pc:sldMkLst>
          <pc:docMk/>
          <pc:sldMk cId="0" sldId="261"/>
        </pc:sldMkLst>
        <pc:spChg chg="mod">
          <ac:chgData name="Moldir" userId="df42278df007c026" providerId="LiveId" clId="{552435D3-AE73-44B1-A735-EE4866C1B6E8}" dt="2022-12-11T11:44:40.632" v="4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" userId="df42278df007c026" providerId="LiveId" clId="{552435D3-AE73-44B1-A735-EE4866C1B6E8}" dt="2022-12-11T11:44:11.569" v="0"/>
          <ac:graphicFrameMkLst>
            <pc:docMk/>
            <pc:sldMk cId="0" sldId="261"/>
            <ac:graphicFrameMk id="20" creationId="{94CC0974-E1E4-47F3-9A8B-49A879A3B96B}"/>
          </ac:graphicFrameMkLst>
        </pc:graphicFrameChg>
      </pc:sldChg>
      <pc:sldChg chg="delSp modSp mod">
        <pc:chgData name="Moldir" userId="df42278df007c026" providerId="LiveId" clId="{552435D3-AE73-44B1-A735-EE4866C1B6E8}" dt="2022-12-11T11:44:20.896" v="2" actId="478"/>
        <pc:sldMkLst>
          <pc:docMk/>
          <pc:sldMk cId="334028445" sldId="265"/>
        </pc:sldMkLst>
        <pc:spChg chg="mod">
          <ac:chgData name="Moldir" userId="df42278df007c026" providerId="LiveId" clId="{552435D3-AE73-44B1-A735-EE4866C1B6E8}" dt="2022-12-11T11:44:17.472" v="1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552435D3-AE73-44B1-A735-EE4866C1B6E8}" dt="2022-12-11T11:44:20.896" v="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ukpp@meteo.kz" TargetMode="External"/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50233083"/>
              </p:ext>
            </p:extLst>
          </p:nvPr>
        </p:nvGraphicFramePr>
        <p:xfrm>
          <a:off x="307975" y="2543160"/>
          <a:ext cx="4465638" cy="196596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202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№345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Жезказган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937125" y="115888"/>
            <a:ext cx="48222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12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северо-восточный 3-8 м/с. Температура воздуха ночью 21-23, днем 9-11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ч. 13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Малооблачно, без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восточный, северо-восточный 3-8 м/с. Температура воздуха 15-17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4945062" y="2267737"/>
            <a:ext cx="4814335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12 декабря, ночью 13 декабря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4866" y="3717032"/>
            <a:ext cx="4808537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декабря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01496" y="329050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graphicFrame>
        <p:nvGraphicFramePr>
          <p:cNvPr id="20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79836"/>
              </p:ext>
            </p:extLst>
          </p:nvPr>
        </p:nvGraphicFramePr>
        <p:xfrm>
          <a:off x="5043602" y="4178697"/>
          <a:ext cx="4691064" cy="2228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1285396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pPr algn="l" fontAlgn="b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82217" y="4581128"/>
            <a:ext cx="4661089" cy="135421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Жезказган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— ул. М. 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Жалиля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В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 «Г» , район трикотажной фабрики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— 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Желтоксан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481 (площадь металлургов)</a:t>
            </a:r>
          </a:p>
          <a:p>
            <a:pPr algn="just"/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37125" y="61558"/>
            <a:ext cx="484028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466" y="4475821"/>
            <a:ext cx="4294190" cy="1712097"/>
            <a:chOff x="531522" y="4020530"/>
            <a:chExt cx="4294190" cy="1877815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kk-KZ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31720" y="4280161"/>
              <a:ext cx="1896673" cy="104645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4699" y="4020530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9002" y="1312426"/>
            <a:ext cx="480853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7777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2729283765"/>
              </p:ext>
            </p:extLst>
          </p:nvPr>
        </p:nvGraphicFramePr>
        <p:xfrm>
          <a:off x="5017538" y="494230"/>
          <a:ext cx="4651469" cy="794933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7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9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0,34 ≤ Р &lt; 0,48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1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0,48 ≤ Р &lt;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8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1971" y="2107894"/>
            <a:ext cx="48085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030163310"/>
              </p:ext>
            </p:extLst>
          </p:nvPr>
        </p:nvGraphicFramePr>
        <p:xfrm>
          <a:off x="5017538" y="2373944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912" y="4594036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15151</TotalTime>
  <Words>614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2545</cp:revision>
  <cp:lastPrinted>2021-07-01T03:56:27Z</cp:lastPrinted>
  <dcterms:created xsi:type="dcterms:W3CDTF">2018-03-27T06:03:00Z</dcterms:created>
  <dcterms:modified xsi:type="dcterms:W3CDTF">2022-12-11T11:44:45Z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