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3D0E609D-614E-41CA-8B92-E41C838EF536}"/>
    <pc:docChg chg="custSel modSld">
      <pc:chgData name="Moldir" userId="df42278df007c026" providerId="LiveId" clId="{3D0E609D-614E-41CA-8B92-E41C838EF536}" dt="2022-12-11T12:32:51.339" v="58" actId="20577"/>
      <pc:docMkLst>
        <pc:docMk/>
      </pc:docMkLst>
      <pc:sldChg chg="modSp mod">
        <pc:chgData name="Moldir" userId="df42278df007c026" providerId="LiveId" clId="{3D0E609D-614E-41CA-8B92-E41C838EF536}" dt="2022-12-11T12:32:51.339" v="58" actId="20577"/>
        <pc:sldMkLst>
          <pc:docMk/>
          <pc:sldMk cId="0" sldId="261"/>
        </pc:sldMkLst>
        <pc:spChg chg="mod">
          <ac:chgData name="Moldir" userId="df42278df007c026" providerId="LiveId" clId="{3D0E609D-614E-41CA-8B92-E41C838EF536}" dt="2022-12-11T12:32:51.339" v="58" actId="20577"/>
          <ac:spMkLst>
            <pc:docMk/>
            <pc:sldMk cId="0" sldId="261"/>
            <ac:spMk id="14" creationId="{00000000-0000-0000-0000-000000000000}"/>
          </ac:spMkLst>
        </pc:spChg>
        <pc:graphicFrameChg chg="modGraphic">
          <ac:chgData name="Moldir" userId="df42278df007c026" providerId="LiveId" clId="{3D0E609D-614E-41CA-8B92-E41C838EF536}" dt="2022-12-11T12:31:58.120" v="52" actId="20577"/>
          <ac:graphicFrameMkLst>
            <pc:docMk/>
            <pc:sldMk cId="0" sldId="261"/>
            <ac:graphicFrameMk id="15" creationId="{94CC0974-E1E4-47F3-9A8B-49A879A3B96B}"/>
          </ac:graphicFrameMkLst>
        </pc:graphicFrameChg>
      </pc:sldChg>
      <pc:sldChg chg="delSp modSp mod">
        <pc:chgData name="Moldir" userId="df42278df007c026" providerId="LiveId" clId="{3D0E609D-614E-41CA-8B92-E41C838EF536}" dt="2022-12-11T12:32:32.860" v="54" actId="478"/>
        <pc:sldMkLst>
          <pc:docMk/>
          <pc:sldMk cId="334028445" sldId="265"/>
        </pc:sldMkLst>
        <pc:spChg chg="del">
          <ac:chgData name="Moldir" userId="df42278df007c026" providerId="LiveId" clId="{3D0E609D-614E-41CA-8B92-E41C838EF536}" dt="2022-12-11T12:32:31.822" v="53" actId="478"/>
          <ac:spMkLst>
            <pc:docMk/>
            <pc:sldMk cId="334028445" sldId="265"/>
            <ac:spMk id="16" creationId="{E1A8E3C0-CFA9-44DB-A7DD-D1427BEBA2CE}"/>
          </ac:spMkLst>
        </pc:spChg>
        <pc:spChg chg="mod">
          <ac:chgData name="Moldir" userId="df42278df007c026" providerId="LiveId" clId="{3D0E609D-614E-41CA-8B92-E41C838EF536}" dt="2022-12-11T12:30:53.815" v="0"/>
          <ac:spMkLst>
            <pc:docMk/>
            <pc:sldMk cId="334028445" sldId="265"/>
            <ac:spMk id="19" creationId="{00000000-0000-0000-0000-000000000000}"/>
          </ac:spMkLst>
        </pc:spChg>
        <pc:spChg chg="del">
          <ac:chgData name="Moldir" userId="df42278df007c026" providerId="LiveId" clId="{3D0E609D-614E-41CA-8B92-E41C838EF536}" dt="2022-12-11T12:32:32.860" v="54"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020976899"/>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109177784"/>
              </p:ext>
            </p:extLst>
          </p:nvPr>
        </p:nvGraphicFramePr>
        <p:xfrm>
          <a:off x="307975" y="2564904"/>
          <a:ext cx="4465638" cy="2304256"/>
        </p:xfrm>
        <a:graphic>
          <a:graphicData uri="http://schemas.openxmlformats.org/drawingml/2006/table">
            <a:tbl>
              <a:tblPr/>
              <a:tblGrid>
                <a:gridCol w="4465638">
                  <a:extLst>
                    <a:ext uri="{9D8B030D-6E8A-4147-A177-3AD203B41FA5}">
                      <a16:colId xmlns:a16="http://schemas.microsoft.com/office/drawing/2014/main" val="20000"/>
                    </a:ext>
                  </a:extLst>
                </a:gridCol>
              </a:tblGrid>
              <a:tr h="230425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err="1">
                          <a:solidFill>
                            <a:srgbClr val="002060"/>
                          </a:solidFill>
                          <a:latin typeface="Times New Roman" panose="02020603050405020304" pitchFamily="18" charset="0"/>
                          <a:cs typeface="Times New Roman" panose="02020603050405020304" pitchFamily="18" charset="0"/>
                        </a:rPr>
                        <a:t>Өскемен</a:t>
                      </a:r>
                      <a:r>
                        <a:rPr lang="ru-RU" altLang="x-none" sz="1600" b="1" i="1"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№345</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81879166"/>
              </p:ext>
            </p:extLst>
          </p:nvPr>
        </p:nvGraphicFramePr>
        <p:xfrm>
          <a:off x="5139910" y="6527166"/>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37124" y="3556897"/>
            <a:ext cx="4824411"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11 </a:t>
            </a:r>
            <a:r>
              <a:rPr lang="kk-KZ" altLang="ru-RU" sz="1200" b="1" dirty="0">
                <a:latin typeface="Times New Roman" panose="02020603050405020304" pitchFamily="18" charset="0"/>
                <a:cs typeface="Times New Roman" panose="02020603050405020304" pitchFamily="18" charset="0"/>
              </a:rPr>
              <a:t>желтоқсанда</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130379825"/>
              </p:ext>
            </p:extLst>
          </p:nvPr>
        </p:nvGraphicFramePr>
        <p:xfrm>
          <a:off x="5003798" y="3994501"/>
          <a:ext cx="4691064" cy="25100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4619">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294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787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158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4772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139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4598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4598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16" name="Прямоугольник 15"/>
          <p:cNvSpPr/>
          <p:nvPr/>
        </p:nvSpPr>
        <p:spPr>
          <a:xfrm>
            <a:off x="4980669" y="115888"/>
            <a:ext cx="4808536"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Өскемен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12 </a:t>
            </a:r>
            <a:r>
              <a:rPr lang="kk-KZ" altLang="ru-RU" sz="1200" b="1" dirty="0">
                <a:latin typeface="Times New Roman" panose="02020603050405020304" pitchFamily="18" charset="0"/>
                <a:cs typeface="Times New Roman" panose="02020603050405020304" pitchFamily="18" charset="0"/>
              </a:rPr>
              <a:t>желтоқсан</a:t>
            </a:r>
            <a:r>
              <a:rPr lang="ru-RU" altLang="ru-RU" sz="1200" b="1" dirty="0" err="1">
                <a:latin typeface="Times New Roman" panose="02020603050405020304" pitchFamily="18" charset="0"/>
                <a:cs typeface="Times New Roman" panose="02020603050405020304" pitchFamily="18" charset="0"/>
              </a:rPr>
              <a:t>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11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12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Қар. Жел оңтүстік-шығыстан 3-8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13-15°, күндіз 10-12°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indent="185738" algn="just"/>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13 желтоқсанға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12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13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оңтүстік-шығыстан 7-12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13-15°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p:txBody>
      </p:sp>
      <p:sp>
        <p:nvSpPr>
          <p:cNvPr id="21" name="TextBox 13"/>
          <p:cNvSpPr txBox="1"/>
          <p:nvPr/>
        </p:nvSpPr>
        <p:spPr>
          <a:xfrm>
            <a:off x="5058832" y="2184264"/>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12 </a:t>
            </a:r>
            <a:r>
              <a:rPr lang="ru-RU" sz="1200" dirty="0" err="1">
                <a:solidFill>
                  <a:prstClr val="black"/>
                </a:solidFill>
                <a:latin typeface="Times New Roman" panose="02020603050405020304" pitchFamily="18" charset="0"/>
                <a:cs typeface="Times New Roman" panose="02020603050405020304" pitchFamily="18" charset="0"/>
              </a:rPr>
              <a:t>желтоқсанда</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dirty="0">
                <a:solidFill>
                  <a:prstClr val="black"/>
                </a:solidFill>
                <a:latin typeface="Times New Roman" panose="02020603050405020304" pitchFamily="18" charset="0"/>
                <a:cs typeface="Times New Roman" panose="02020603050405020304" pitchFamily="18" charset="0"/>
              </a:rPr>
              <a:t> 13 </a:t>
            </a:r>
            <a:r>
              <a:rPr lang="ru-RU" sz="1200" dirty="0" err="1">
                <a:solidFill>
                  <a:prstClr val="black"/>
                </a:solidFill>
                <a:latin typeface="Times New Roman" panose="02020603050405020304" pitchFamily="18" charset="0"/>
                <a:cs typeface="Times New Roman" panose="02020603050405020304" pitchFamily="18" charset="0"/>
              </a:rPr>
              <a:t>желтоқсанға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3" name="TextBox 13"/>
          <p:cNvSpPr txBox="1"/>
          <p:nvPr/>
        </p:nvSpPr>
        <p:spPr>
          <a:xfrm>
            <a:off x="5052478" y="32696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Өскемен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жай-күйін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жағалауы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бақылайтын</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бекетте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-Рабочая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Қайсенов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30</a:t>
            </a:r>
          </a:p>
          <a:p>
            <a:pPr algn="just"/>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бекет-Мұхамеджан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Тынышпаев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126</a:t>
            </a:r>
          </a:p>
          <a:p>
            <a:pPr algn="just"/>
            <a:r>
              <a:rPr lang="ru-RU" altLang="ru-RU" sz="1200" dirty="0">
                <a:solidFill>
                  <a:srgbClr val="000000"/>
                </a:solidFill>
                <a:latin typeface="Times New Roman" panose="02020603050405020304" pitchFamily="18" charset="0"/>
                <a:cs typeface="Times New Roman" panose="02020603050405020304" pitchFamily="18" charset="0"/>
              </a:rPr>
              <a:t>№ 8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-Егоров к - </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6</a:t>
            </a:r>
          </a:p>
          <a:p>
            <a:pPr algn="just"/>
            <a:r>
              <a:rPr lang="ru-RU" altLang="ru-RU" sz="1200" dirty="0">
                <a:solidFill>
                  <a:srgbClr val="000000"/>
                </a:solidFill>
                <a:latin typeface="Times New Roman" panose="02020603050405020304" pitchFamily="18" charset="0"/>
                <a:cs typeface="Times New Roman" panose="02020603050405020304" pitchFamily="18" charset="0"/>
              </a:rPr>
              <a:t>№ 12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-қ.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12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-Лев Толстой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бекет-Шәкәрім</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r>
              <a:rPr lang="ru-RU" altLang="ru-RU" sz="1200" dirty="0">
                <a:solidFill>
                  <a:srgbClr val="000000"/>
                </a:solidFill>
                <a:latin typeface="Times New Roman" panose="02020603050405020304" pitchFamily="18" charset="0"/>
                <a:cs typeface="Times New Roman" panose="02020603050405020304" pitchFamily="18" charset="0"/>
              </a:rPr>
              <a:t>, 79</a:t>
            </a:r>
            <a:endParaRPr lang="ru-RU" altLang="ru-RU" sz="1200" dirty="0"/>
          </a:p>
        </p:txBody>
      </p:sp>
      <p:sp>
        <p:nvSpPr>
          <p:cNvPr id="23" name="Прямоугольник 13"/>
          <p:cNvSpPr/>
          <p:nvPr/>
        </p:nvSpPr>
        <p:spPr>
          <a:xfrm>
            <a:off x="4937125" y="6017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26729" y="4348979"/>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1354253118"/>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29068" y="6479787"/>
            <a:ext cx="4974675"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85563" y="6233399"/>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42755447"/>
              </p:ext>
            </p:extLst>
          </p:nvPr>
        </p:nvGraphicFramePr>
        <p:xfrm>
          <a:off x="5332652" y="517138"/>
          <a:ext cx="4167505" cy="772416"/>
        </p:xfrm>
        <a:graphic>
          <a:graphicData uri="http://schemas.openxmlformats.org/drawingml/2006/table">
            <a:tbl>
              <a:tblPr/>
              <a:tblGrid>
                <a:gridCol w="1241828">
                  <a:extLst>
                    <a:ext uri="{9D8B030D-6E8A-4147-A177-3AD203B41FA5}">
                      <a16:colId xmlns:a16="http://schemas.microsoft.com/office/drawing/2014/main" val="20000"/>
                    </a:ext>
                  </a:extLst>
                </a:gridCol>
                <a:gridCol w="2925677">
                  <a:extLst>
                    <a:ext uri="{9D8B030D-6E8A-4147-A177-3AD203B41FA5}">
                      <a16:colId xmlns:a16="http://schemas.microsoft.com/office/drawing/2014/main" val="20001"/>
                    </a:ext>
                  </a:extLst>
                </a:gridCol>
              </a:tblGrid>
              <a:tr h="975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73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737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9074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0,35 ≤ Р &lt; 0,46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0379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 name="Прямоугольник 30"/>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5014538" y="2019015"/>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56765653"/>
              </p:ext>
            </p:extLst>
          </p:nvPr>
        </p:nvGraphicFramePr>
        <p:xfrm>
          <a:off x="5072562" y="2357711"/>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45062" y="442592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19293</TotalTime>
  <Words>603</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2683</cp:revision>
  <cp:lastPrinted>2021-07-01T03:56:27Z</cp:lastPrinted>
  <dcterms:created xsi:type="dcterms:W3CDTF">2018-03-27T06:03:00Z</dcterms:created>
  <dcterms:modified xsi:type="dcterms:W3CDTF">2022-12-11T12:32:51Z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