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C0E990-77BD-431A-B717-67A1994157D6}" v="1" dt="2022-12-11T12:20:37.71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67" y="110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" userId="df42278df007c026" providerId="LiveId" clId="{0CC0E990-77BD-431A-B717-67A1994157D6}"/>
    <pc:docChg chg="custSel modSld">
      <pc:chgData name="Moldir" userId="df42278df007c026" providerId="LiveId" clId="{0CC0E990-77BD-431A-B717-67A1994157D6}" dt="2022-12-11T12:21:01.186" v="7" actId="20577"/>
      <pc:docMkLst>
        <pc:docMk/>
      </pc:docMkLst>
      <pc:sldChg chg="modSp mod">
        <pc:chgData name="Moldir" userId="df42278df007c026" providerId="LiveId" clId="{0CC0E990-77BD-431A-B717-67A1994157D6}" dt="2022-12-11T12:21:01.186" v="7" actId="20577"/>
        <pc:sldMkLst>
          <pc:docMk/>
          <pc:sldMk cId="0" sldId="261"/>
        </pc:sldMkLst>
        <pc:spChg chg="mod">
          <ac:chgData name="Moldir" userId="df42278df007c026" providerId="LiveId" clId="{0CC0E990-77BD-431A-B717-67A1994157D6}" dt="2022-12-11T12:21:01.186" v="7" actId="20577"/>
          <ac:spMkLst>
            <pc:docMk/>
            <pc:sldMk cId="0" sldId="261"/>
            <ac:spMk id="14" creationId="{00000000-0000-0000-0000-000000000000}"/>
          </ac:spMkLst>
        </pc:spChg>
        <pc:graphicFrameChg chg="mod">
          <ac:chgData name="Moldir" userId="df42278df007c026" providerId="LiveId" clId="{0CC0E990-77BD-431A-B717-67A1994157D6}" dt="2022-12-11T12:20:37.716" v="0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delSp modSp mod">
        <pc:chgData name="Moldir" userId="df42278df007c026" providerId="LiveId" clId="{0CC0E990-77BD-431A-B717-67A1994157D6}" dt="2022-12-11T12:20:48.153" v="3" actId="478"/>
        <pc:sldMkLst>
          <pc:docMk/>
          <pc:sldMk cId="334028445" sldId="265"/>
        </pc:sldMkLst>
        <pc:spChg chg="del">
          <ac:chgData name="Moldir" userId="df42278df007c026" providerId="LiveId" clId="{0CC0E990-77BD-431A-B717-67A1994157D6}" dt="2022-12-11T12:20:48.153" v="3" actId="478"/>
          <ac:spMkLst>
            <pc:docMk/>
            <pc:sldMk cId="334028445" sldId="265"/>
            <ac:spMk id="16" creationId="{E1A8E3C0-CFA9-44DB-A7DD-D1427BEBA2CE}"/>
          </ac:spMkLst>
        </pc:spChg>
        <pc:spChg chg="mod">
          <ac:chgData name="Moldir" userId="df42278df007c026" providerId="LiveId" clId="{0CC0E990-77BD-431A-B717-67A1994157D6}" dt="2022-12-11T12:20:44.456" v="1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" userId="df42278df007c026" providerId="LiveId" clId="{0CC0E990-77BD-431A-B717-67A1994157D6}" dt="2022-12-11T12:20:47.447" v="2" actId="478"/>
          <ac:spMkLst>
            <pc:docMk/>
            <pc:sldMk cId="334028445" sldId="265"/>
            <ac:spMk id="32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955220370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№345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 декабря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11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980174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3233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12 декабря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11 декабря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12 дека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Ночью и утром снег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юго-западный 3-8 м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/с. Температура воздуха ночью 13-15°, днем 11-13°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мороза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13 декабря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12 декаб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13 декабря 2022 г</a:t>
            </a:r>
          </a:p>
          <a:p>
            <a:pPr lvl="0" indent="177800" algn="just">
              <a:defRPr/>
            </a:pPr>
            <a:r>
              <a:rPr lang="kk-KZ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Без осадков.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южный 3-8 м/с. Температура воздуха  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ночью 12-14°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мороза.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4983270" y="2089061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12 декабря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13 декабря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 загрязнения воздуха.</a:t>
            </a:r>
          </a:p>
        </p:txBody>
      </p:sp>
      <p:sp>
        <p:nvSpPr>
          <p:cNvPr id="23" name="TextBox 15"/>
          <p:cNvSpPr txBox="1"/>
          <p:nvPr/>
        </p:nvSpPr>
        <p:spPr>
          <a:xfrm>
            <a:off x="4990297" y="3229854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22104" y="4411868"/>
            <a:ext cx="4291013" cy="1793249"/>
            <a:chOff x="531522" y="3931523"/>
            <a:chExt cx="4291013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652116" y="4161401"/>
              <a:ext cx="1896673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Астана, 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Кабдуалиева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18095</TotalTime>
  <Words>607</Words>
  <Application>Microsoft Office PowerPoint</Application>
  <PresentationFormat>Лист A4 (210x297 мм)</PresentationFormat>
  <Paragraphs>103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</cp:lastModifiedBy>
  <cp:revision>2545</cp:revision>
  <cp:lastPrinted>2021-07-01T03:56:27Z</cp:lastPrinted>
  <dcterms:created xsi:type="dcterms:W3CDTF">2018-03-27T06:03:00Z</dcterms:created>
  <dcterms:modified xsi:type="dcterms:W3CDTF">2022-12-11T12:21:05Z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