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ED35DE1-230A-46DC-9D7F-3986E34D927A}"/>
    <pc:docChg chg="custSel modSld">
      <pc:chgData name="Moldir" userId="df42278df007c026" providerId="LiveId" clId="{5ED35DE1-230A-46DC-9D7F-3986E34D927A}" dt="2022-12-11T12:35:37.181" v="35" actId="207"/>
      <pc:docMkLst>
        <pc:docMk/>
      </pc:docMkLst>
      <pc:sldChg chg="modSp mod">
        <pc:chgData name="Moldir" userId="df42278df007c026" providerId="LiveId" clId="{5ED35DE1-230A-46DC-9D7F-3986E34D927A}" dt="2022-12-11T12:35:37.181" v="35" actId="207"/>
        <pc:sldMkLst>
          <pc:docMk/>
          <pc:sldMk cId="0" sldId="261"/>
        </pc:sldMkLst>
        <pc:graphicFrameChg chg="modGraphic">
          <ac:chgData name="Moldir" userId="df42278df007c026" providerId="LiveId" clId="{5ED35DE1-230A-46DC-9D7F-3986E34D927A}" dt="2022-12-11T12:34:49.562" v="32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5ED35DE1-230A-46DC-9D7F-3986E34D927A}" dt="2022-12-11T12:35:37.181" v="35" actId="20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delSp modSp mod">
        <pc:chgData name="Moldir" userId="df42278df007c026" providerId="LiveId" clId="{5ED35DE1-230A-46DC-9D7F-3986E34D927A}" dt="2022-12-11T12:35:13.239" v="34" actId="478"/>
        <pc:sldMkLst>
          <pc:docMk/>
          <pc:sldMk cId="334028445" sldId="265"/>
        </pc:sldMkLst>
        <pc:spChg chg="mod">
          <ac:chgData name="Moldir" userId="df42278df007c026" providerId="LiveId" clId="{5ED35DE1-230A-46DC-9D7F-3986E34D927A}" dt="2022-12-11T12:35:03.588" v="33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5ED35DE1-230A-46DC-9D7F-3986E34D927A}" dt="2022-12-11T12:35:13.239" v="34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726884860"/>
              </p:ext>
            </p:extLst>
          </p:nvPr>
        </p:nvGraphicFramePr>
        <p:xfrm>
          <a:off x="307975" y="257364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  <a:endParaRPr lang="zh-CN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Уральск</a:t>
                      </a: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2022 года</a:t>
                      </a:r>
                      <a:endParaRPr lang="zh-CN" altLang="x-none" sz="1200" b="1" i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08907" y="2543800"/>
            <a:ext cx="4680169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</a:t>
            </a:r>
            <a:r>
              <a:rPr lang="en-US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13 декабря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рассеиванию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В целом по городу ожидается </a:t>
            </a:r>
            <a:r>
              <a:rPr lang="ru-RU" altLang="en-US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2700" y="3957701"/>
            <a:ext cx="479848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Уральск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 2022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845272"/>
              </p:ext>
            </p:extLst>
          </p:nvPr>
        </p:nvGraphicFramePr>
        <p:xfrm>
          <a:off x="5003459" y="4467426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0822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41204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075653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93844"/>
            <a:ext cx="48244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Уральск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11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12 декабря</a:t>
            </a:r>
          </a:p>
          <a:p>
            <a:pPr lvl="0" indent="144000"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Переменная облачность, без осадков. Ветер юго-восточный 9-14 м/с. </a:t>
            </a:r>
            <a:r>
              <a:rPr lang="ru-RU" sz="110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Температура воздуха ночью 10-12, днём 5-7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endParaRPr lang="ru-RU" alt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13 декабря</a:t>
            </a:r>
          </a:p>
          <a:p>
            <a:pPr lvl="0" indent="144000" algn="just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с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</a:rPr>
              <a:t> 20 ч. 12 декабря  </a:t>
            </a:r>
            <a:r>
              <a:rPr lang="ru-RU" sz="1100" b="1" dirty="0">
                <a:latin typeface="Times New Roman" pitchFamily="18" charset="0"/>
                <a:cs typeface="Times New Roman" pitchFamily="18" charset="0"/>
                <a:sym typeface="+mn-ea"/>
              </a:rPr>
              <a:t>по 11 ч. 13 декабря </a:t>
            </a:r>
          </a:p>
          <a:p>
            <a:pPr lvl="0" indent="144000" algn="just"/>
            <a:r>
              <a:rPr lang="ru-RU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Ветер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юго-восточный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9-14 м/с. </a:t>
            </a:r>
            <a:r>
              <a:rPr lang="ru-RU" sz="1100" dirty="0">
                <a:latin typeface="Times New Roman" panose="02020603050405020304" pitchFamily="18" charset="0"/>
                <a:ea typeface="Calibri" panose="020F0502020204030204" pitchFamily="34" charset="0"/>
              </a:rPr>
              <a:t>Температура воздуха ночью 8-10 мороза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  <a:p>
            <a:pPr lvl="0">
              <a:spcAft>
                <a:spcPts val="0"/>
              </a:spcAft>
            </a:pPr>
            <a:endParaRPr lang="ru-RU" sz="11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8907" y="3407827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37469" y="4587619"/>
            <a:ext cx="466108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Уральск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рядом с пожарной частью № 1 (ул. Гагарина, район дома № 25)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рядом с парком им. Кирова (ул.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Даумова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Мухита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(район рынка «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Мирлан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pPr algn="just"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Жангир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хан, 75 В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8714" y="80075"/>
            <a:ext cx="482282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7460" y="4404762"/>
            <a:ext cx="4291013" cy="1744847"/>
            <a:chOff x="531521" y="3984610"/>
            <a:chExt cx="4291013" cy="191373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30642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398461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6396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073349713"/>
              </p:ext>
            </p:extLst>
          </p:nvPr>
        </p:nvGraphicFramePr>
        <p:xfrm>
          <a:off x="4997005" y="575988"/>
          <a:ext cx="4704359" cy="78139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2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76814" y="1339064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796" y="217277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834771515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17697</TotalTime>
  <Words>619</Words>
  <Application>Microsoft Office PowerPoint</Application>
  <PresentationFormat>Лист A4 (210x297 мм)</PresentationFormat>
  <Paragraphs>100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2927</cp:revision>
  <cp:lastPrinted>2021-07-01T03:56:27Z</cp:lastPrinted>
  <dcterms:created xsi:type="dcterms:W3CDTF">2018-03-27T06:03:00Z</dcterms:created>
  <dcterms:modified xsi:type="dcterms:W3CDTF">2022-12-11T12:35:41Z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