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FB9949-0C52-448A-9EAA-6939B1C9C8C1}" v="1" dt="2022-12-11T12:18:38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0FB9949-0C52-448A-9EAA-6939B1C9C8C1}"/>
    <pc:docChg chg="custSel modSld">
      <pc:chgData name="Moldir" userId="df42278df007c026" providerId="LiveId" clId="{80FB9949-0C52-448A-9EAA-6939B1C9C8C1}" dt="2022-12-11T12:19:06.682" v="7" actId="478"/>
      <pc:docMkLst>
        <pc:docMk/>
      </pc:docMkLst>
      <pc:sldChg chg="modSp mod">
        <pc:chgData name="Moldir" userId="df42278df007c026" providerId="LiveId" clId="{80FB9949-0C52-448A-9EAA-6939B1C9C8C1}" dt="2022-12-11T12:18:42.800" v="4" actId="20577"/>
        <pc:sldMkLst>
          <pc:docMk/>
          <pc:sldMk cId="0" sldId="261"/>
        </pc:sldMkLst>
        <pc:spChg chg="mod">
          <ac:chgData name="Moldir" userId="df42278df007c026" providerId="LiveId" clId="{80FB9949-0C52-448A-9EAA-6939B1C9C8C1}" dt="2022-12-11T12:18:42.800" v="4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80FB9949-0C52-448A-9EAA-6939B1C9C8C1}" dt="2022-12-11T12:18:38.920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80FB9949-0C52-448A-9EAA-6939B1C9C8C1}" dt="2022-12-11T12:19:06.682" v="7" actId="478"/>
        <pc:sldMkLst>
          <pc:docMk/>
          <pc:sldMk cId="334028445" sldId="265"/>
        </pc:sldMkLst>
        <pc:spChg chg="del">
          <ac:chgData name="Moldir" userId="df42278df007c026" providerId="LiveId" clId="{80FB9949-0C52-448A-9EAA-6939B1C9C8C1}" dt="2022-12-11T12:19:06.682" v="7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80FB9949-0C52-448A-9EAA-6939B1C9C8C1}" dt="2022-12-11T12:19:02.971" v="5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80FB9949-0C52-448A-9EAA-6939B1C9C8C1}" dt="2022-12-11T12:19:05.468" v="6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41524786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825333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12 декабря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Снег. 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 юго-восточный 2-7 м/с. Температура воздуха ночью и днем 13-15° мороза.</a:t>
            </a: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13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Снег.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3-8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18-20°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86438" y="211626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81831"/>
            <a:ext cx="4291013" cy="965989"/>
            <a:chOff x="527699" y="3979586"/>
            <a:chExt cx="4291013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17548</TotalTime>
  <Words>589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2507</cp:revision>
  <cp:lastPrinted>2021-10-14T11:15:53Z</cp:lastPrinted>
  <dcterms:created xsi:type="dcterms:W3CDTF">2018-03-27T06:03:00Z</dcterms:created>
  <dcterms:modified xsi:type="dcterms:W3CDTF">2022-12-11T12:19:10Z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