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132407-DDD7-4EBC-9F3C-5BD623DD1004}" v="1" dt="2022-12-11T12:32:14.7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0C132407-DDD7-4EBC-9F3C-5BD623DD1004}"/>
    <pc:docChg chg="custSel modSld">
      <pc:chgData name="Moldir" userId="df42278df007c026" providerId="LiveId" clId="{0C132407-DDD7-4EBC-9F3C-5BD623DD1004}" dt="2022-12-11T12:32:45.549" v="7" actId="20577"/>
      <pc:docMkLst>
        <pc:docMk/>
      </pc:docMkLst>
      <pc:sldChg chg="modSp mod">
        <pc:chgData name="Moldir" userId="df42278df007c026" providerId="LiveId" clId="{0C132407-DDD7-4EBC-9F3C-5BD623DD1004}" dt="2022-12-11T12:32:45.549" v="7" actId="20577"/>
        <pc:sldMkLst>
          <pc:docMk/>
          <pc:sldMk cId="0" sldId="261"/>
        </pc:sldMkLst>
        <pc:spChg chg="mod">
          <ac:chgData name="Moldir" userId="df42278df007c026" providerId="LiveId" clId="{0C132407-DDD7-4EBC-9F3C-5BD623DD1004}" dt="2022-12-11T12:32:45.549" v="7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0C132407-DDD7-4EBC-9F3C-5BD623DD1004}" dt="2022-12-11T12:32:14.78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0C132407-DDD7-4EBC-9F3C-5BD623DD1004}" dt="2022-12-11T12:32:27.865" v="3"/>
        <pc:sldMkLst>
          <pc:docMk/>
          <pc:sldMk cId="334028445" sldId="265"/>
        </pc:sldMkLst>
        <pc:spChg chg="del">
          <ac:chgData name="Moldir" userId="df42278df007c026" providerId="LiveId" clId="{0C132407-DDD7-4EBC-9F3C-5BD623DD1004}" dt="2022-12-11T12:32:21.013" v="2" actId="478"/>
          <ac:spMkLst>
            <pc:docMk/>
            <pc:sldMk cId="334028445" sldId="265"/>
            <ac:spMk id="2" creationId="{00000000-0000-0000-0000-000000000000}"/>
          </ac:spMkLst>
        </pc:spChg>
        <pc:spChg chg="del">
          <ac:chgData name="Moldir" userId="df42278df007c026" providerId="LiveId" clId="{0C132407-DDD7-4EBC-9F3C-5BD623DD1004}" dt="2022-12-11T12:32:19.612" v="1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0C132407-DDD7-4EBC-9F3C-5BD623DD1004}" dt="2022-12-11T12:32:27.865" v="3"/>
          <ac:spMkLst>
            <pc:docMk/>
            <pc:sldMk cId="334028445" sldId="265"/>
            <ac:spMk id="1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68844" y="130152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168397457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2297715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№345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Усть-Каменогорск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891571" y="3506853"/>
            <a:ext cx="4892694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Усть-Каменогорск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2022  года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953007"/>
              </p:ext>
            </p:extLst>
          </p:nvPr>
        </p:nvGraphicFramePr>
        <p:xfrm>
          <a:off x="5029200" y="4018930"/>
          <a:ext cx="4645938" cy="251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73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26306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1900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8404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pPr algn="l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4633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337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4876781" y="103211"/>
            <a:ext cx="48134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Усть-Каменогорск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12 декабря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12 декабря 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юго-восточный 3-8 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/с. Температура воздуха ночью 13-15°, днем 10-12°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мороза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indent="17780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12 декабря по 09 ч. 13 декабря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юго-восточный 7-12 м/с. Температура воздуха  ночью 13-15° 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85573" y="1996934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12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13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44793" y="4587281"/>
            <a:ext cx="4792332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городе Усть-Каменогорск наблюдения за состоянием атмосферного воздуха проводится на 7 постах наблюдения за уровнем загрязнения атмосферного воздуха: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 – ул. Рабочая,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5 –  ул.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Кайсенова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30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7 – ул.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Мұхамеджан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Тынышпаев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8 – ул. Егорова, 6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12 – пр. К.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Сатпаева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12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2 – ул. Льва Толстого, 18</a:t>
            </a:r>
          </a:p>
          <a:p>
            <a:pPr lvl="0" algn="just"/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пост № 3 – пр. </a:t>
            </a:r>
            <a:r>
              <a:rPr lang="ru-RU" alt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Шәкәрім</a:t>
            </a:r>
            <a:r>
              <a:rPr lang="ru-RU" alt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79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2536" y="80075"/>
            <a:ext cx="48348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34041" y="4555479"/>
            <a:ext cx="4291013" cy="1679669"/>
            <a:chOff x="531521" y="4056097"/>
            <a:chExt cx="4291013" cy="1842248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19322974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5" y="4262358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56097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93030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231227050"/>
              </p:ext>
            </p:extLst>
          </p:nvPr>
        </p:nvGraphicFramePr>
        <p:xfrm>
          <a:off x="5015140" y="540894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3103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7977" y="2165706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202889668"/>
              </p:ext>
            </p:extLst>
          </p:nvPr>
        </p:nvGraphicFramePr>
        <p:xfrm>
          <a:off x="5017189" y="2439250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20020</TotalTime>
  <Words>645</Words>
  <Application>Microsoft Office PowerPoint</Application>
  <PresentationFormat>Лист A4 (210x297 мм)</PresentationFormat>
  <Paragraphs>108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2687</cp:revision>
  <cp:lastPrinted>2021-10-18T15:52:53Z</cp:lastPrinted>
  <dcterms:created xsi:type="dcterms:W3CDTF">2018-03-27T06:03:00Z</dcterms:created>
  <dcterms:modified xsi:type="dcterms:W3CDTF">2022-12-11T12:32:53Z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