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76F4AD-05F4-4132-B727-39F0ACC81AA8}" v="1" dt="2022-12-11T12:35:08.996"/>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076F4AD-05F4-4132-B727-39F0ACC81AA8}"/>
    <pc:docChg chg="custSel modSld">
      <pc:chgData name="Moldir" userId="df42278df007c026" providerId="LiveId" clId="{D076F4AD-05F4-4132-B727-39F0ACC81AA8}" dt="2022-12-11T12:35:34.034" v="4" actId="207"/>
      <pc:docMkLst>
        <pc:docMk/>
      </pc:docMkLst>
      <pc:sldChg chg="modSp mod">
        <pc:chgData name="Moldir" userId="df42278df007c026" providerId="LiveId" clId="{D076F4AD-05F4-4132-B727-39F0ACC81AA8}" dt="2022-12-11T12:35:34.034" v="4" actId="207"/>
        <pc:sldMkLst>
          <pc:docMk/>
          <pc:sldMk cId="0" sldId="261"/>
        </pc:sldMkLst>
        <pc:graphicFrameChg chg="mod">
          <ac:chgData name="Moldir" userId="df42278df007c026" providerId="LiveId" clId="{D076F4AD-05F4-4132-B727-39F0ACC81AA8}" dt="2022-12-11T12:35:08.996" v="0"/>
          <ac:graphicFrameMkLst>
            <pc:docMk/>
            <pc:sldMk cId="0" sldId="261"/>
            <ac:graphicFrameMk id="15" creationId="{94CC0974-E1E4-47F3-9A8B-49A879A3B96B}"/>
          </ac:graphicFrameMkLst>
        </pc:graphicFrameChg>
        <pc:graphicFrameChg chg="modGraphic">
          <ac:chgData name="Moldir" userId="df42278df007c026" providerId="LiveId" clId="{D076F4AD-05F4-4132-B727-39F0ACC81AA8}" dt="2022-12-11T12:35:34.034" v="4" actId="207"/>
          <ac:graphicFrameMkLst>
            <pc:docMk/>
            <pc:sldMk cId="0" sldId="261"/>
            <ac:graphicFrameMk id="19" creationId="{00000000-0000-0000-0000-000000000000}"/>
          </ac:graphicFrameMkLst>
        </pc:graphicFrameChg>
      </pc:sldChg>
      <pc:sldChg chg="delSp modSp mod">
        <pc:chgData name="Moldir" userId="df42278df007c026" providerId="LiveId" clId="{D076F4AD-05F4-4132-B727-39F0ACC81AA8}" dt="2022-12-11T12:35:21.756" v="3" actId="478"/>
        <pc:sldMkLst>
          <pc:docMk/>
          <pc:sldMk cId="334028445" sldId="265"/>
        </pc:sldMkLst>
        <pc:spChg chg="del">
          <ac:chgData name="Moldir" userId="df42278df007c026" providerId="LiveId" clId="{D076F4AD-05F4-4132-B727-39F0ACC81AA8}" dt="2022-12-11T12:35:20.401" v="2" actId="478"/>
          <ac:spMkLst>
            <pc:docMk/>
            <pc:sldMk cId="334028445" sldId="265"/>
            <ac:spMk id="16" creationId="{E1A8E3C0-CFA9-44DB-A7DD-D1427BEBA2CE}"/>
          </ac:spMkLst>
        </pc:spChg>
        <pc:spChg chg="mod">
          <ac:chgData name="Moldir" userId="df42278df007c026" providerId="LiveId" clId="{D076F4AD-05F4-4132-B727-39F0ACC81AA8}" dt="2022-12-11T12:35:18.493" v="1"/>
          <ac:spMkLst>
            <pc:docMk/>
            <pc:sldMk cId="334028445" sldId="265"/>
            <ac:spMk id="19" creationId="{00000000-0000-0000-0000-000000000000}"/>
          </ac:spMkLst>
        </pc:spChg>
        <pc:spChg chg="del">
          <ac:chgData name="Moldir" userId="df42278df007c026" providerId="LiveId" clId="{D076F4AD-05F4-4132-B727-39F0ACC81AA8}" dt="2022-12-11T12:35:21.756" v="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dirty="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110773144"/>
              </p:ext>
            </p:extLst>
          </p:nvPr>
        </p:nvGraphicFramePr>
        <p:xfrm>
          <a:off x="376107" y="6149964"/>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Орал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40838" y="166095"/>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556232244"/>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ru-RU"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345 </a:t>
                      </a: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chemeClr val="tx2">
                              <a:lumMod val="75000"/>
                            </a:schemeClr>
                          </a:solidFill>
                          <a:latin typeface="Times New Roman" panose="02020603050405020304" pitchFamily="18" charset="0"/>
                          <a:cs typeface="Times New Roman" panose="02020603050405020304" pitchFamily="18" charset="0"/>
                        </a:rPr>
                        <a:t>КҮНДЕЛІКТІ</a:t>
                      </a:r>
                      <a:r>
                        <a:rPr lang="kk-KZ" altLang="x-none" sz="1600" b="1" i="1" baseline="0" dirty="0">
                          <a:solidFill>
                            <a:schemeClr val="tx2">
                              <a:lumMod val="75000"/>
                            </a:schemeClr>
                          </a:solidFill>
                          <a:latin typeface="Times New Roman" panose="02020603050405020304" pitchFamily="18" charset="0"/>
                          <a:cs typeface="Times New Roman" panose="02020603050405020304" pitchFamily="18" charset="0"/>
                        </a:rPr>
                        <a:t> БЮЛЛЕТЕНІ</a:t>
                      </a:r>
                      <a:r>
                        <a:rPr lang="en-US" altLang="x-none" sz="1600" b="1" i="1" dirty="0">
                          <a:solidFill>
                            <a:schemeClr val="tx2">
                              <a:lumMod val="75000"/>
                            </a:schemeClr>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400" b="1" i="1" dirty="0">
                          <a:solidFill>
                            <a:schemeClr val="tx2">
                              <a:lumMod val="75000"/>
                            </a:schemeClr>
                          </a:solidFill>
                          <a:latin typeface="Times New Roman" panose="02020603050405020304" pitchFamily="18" charset="0"/>
                          <a:cs typeface="Times New Roman" panose="02020603050405020304" pitchFamily="18" charset="0"/>
                        </a:rPr>
                        <a:t>Орал </a:t>
                      </a:r>
                      <a:r>
                        <a:rPr lang="kk-KZ" altLang="x-none" sz="1400" b="1" i="1" dirty="0">
                          <a:solidFill>
                            <a:schemeClr val="tx2">
                              <a:lumMod val="75000"/>
                            </a:schemeClr>
                          </a:solidFill>
                          <a:latin typeface="Times New Roman" panose="02020603050405020304" pitchFamily="18" charset="0"/>
                          <a:cs typeface="Times New Roman" panose="02020603050405020304" pitchFamily="18" charset="0"/>
                        </a:rPr>
                        <a:t>қаласы</a:t>
                      </a:r>
                    </a:p>
                    <a:p>
                      <a:pPr lvl="0" algn="ctr" eaLnBrk="1" hangingPunct="1">
                        <a:buNone/>
                      </a:pPr>
                      <a:endParaRPr lang="en-US" altLang="x-none" sz="1400" b="1" i="1" dirty="0">
                        <a:solidFill>
                          <a:schemeClr val="tx2">
                            <a:lumMod val="75000"/>
                          </a:schemeClr>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chemeClr val="tx2">
                              <a:lumMod val="75000"/>
                            </a:schemeClr>
                          </a:solidFill>
                          <a:latin typeface="Times New Roman" panose="02020603050405020304" pitchFamily="18" charset="0"/>
                          <a:cs typeface="Times New Roman" panose="02020603050405020304" pitchFamily="18" charset="0"/>
                        </a:rPr>
                        <a:t>2022</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 жыл 11 желтоқсан</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732581707"/>
              </p:ext>
            </p:extLst>
          </p:nvPr>
        </p:nvGraphicFramePr>
        <p:xfrm>
          <a:off x="5137590" y="621711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45062" y="3594360"/>
            <a:ext cx="480164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Орал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770158149"/>
              </p:ext>
            </p:extLst>
          </p:nvPr>
        </p:nvGraphicFramePr>
        <p:xfrm>
          <a:off x="5035073" y="4106671"/>
          <a:ext cx="4629556" cy="2011680"/>
        </p:xfrm>
        <a:graphic>
          <a:graphicData uri="http://schemas.openxmlformats.org/drawingml/2006/table">
            <a:tbl>
              <a:tblPr firstRow="1" bandRow="1">
                <a:tableStyleId>{5C22544A-7EE6-4342-B048-85BDC9FD1C3A}</a:tableStyleId>
              </a:tblPr>
              <a:tblGrid>
                <a:gridCol w="1781428">
                  <a:extLst>
                    <a:ext uri="{9D8B030D-6E8A-4147-A177-3AD203B41FA5}">
                      <a16:colId xmlns:a16="http://schemas.microsoft.com/office/drawing/2014/main" val="3583770891"/>
                    </a:ext>
                  </a:extLst>
                </a:gridCol>
                <a:gridCol w="1421277">
                  <a:extLst>
                    <a:ext uri="{9D8B030D-6E8A-4147-A177-3AD203B41FA5}">
                      <a16:colId xmlns:a16="http://schemas.microsoft.com/office/drawing/2014/main" val="1276116030"/>
                    </a:ext>
                  </a:extLst>
                </a:gridCol>
                <a:gridCol w="1426851">
                  <a:extLst>
                    <a:ext uri="{9D8B030D-6E8A-4147-A177-3AD203B41FA5}">
                      <a16:colId xmlns:a16="http://schemas.microsoft.com/office/drawing/2014/main" val="2096923049"/>
                    </a:ext>
                  </a:extLst>
                </a:gridCol>
              </a:tblGrid>
              <a:tr h="47663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9342">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958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29342">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29342">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30227" y="79926"/>
            <a:ext cx="4824413" cy="2139047"/>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endParaRPr lang="kk-KZ" altLang="ru-RU" sz="1100" b="1" dirty="0">
              <a:latin typeface="Times New Roman" panose="02020603050405020304" pitchFamily="18" charset="0"/>
              <a:cs typeface="Times New Roman" panose="02020603050405020304" pitchFamily="18" charset="0"/>
            </a:endParaRPr>
          </a:p>
          <a:p>
            <a:pPr lvl="0" algn="ctr"/>
            <a:r>
              <a:rPr lang="kk-KZ" altLang="ru-RU" sz="1100" b="1" dirty="0">
                <a:latin typeface="Times New Roman" panose="02020603050405020304" pitchFamily="18" charset="0"/>
                <a:cs typeface="Times New Roman" panose="02020603050405020304" pitchFamily="18" charset="0"/>
              </a:rPr>
              <a:t>Орал</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12 </a:t>
            </a:r>
            <a:r>
              <a:rPr lang="kk-KZ" altLang="ru-RU" sz="1100" b="1" dirty="0">
                <a:latin typeface="Times New Roman" panose="02020603050405020304" pitchFamily="18" charset="0"/>
                <a:cs typeface="Times New Roman" panose="02020603050405020304" pitchFamily="18" charset="0"/>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p>
          <a:p>
            <a:pPr lvl="0" algn="ctr"/>
            <a:r>
              <a:rPr lang="ru-RU" altLang="ru-RU" sz="1100" b="1" dirty="0">
                <a:latin typeface="Times New Roman" panose="02020603050405020304" pitchFamily="18" charset="0"/>
                <a:cs typeface="Times New Roman" panose="02020603050405020304" pitchFamily="18" charset="0"/>
              </a:rPr>
              <a:t>     2022 ж. 11 </a:t>
            </a:r>
            <a:r>
              <a:rPr lang="ru-RU" altLang="ru-RU" sz="1100" b="1" dirty="0" err="1">
                <a:latin typeface="Times New Roman" panose="02020603050405020304" pitchFamily="18" charset="0"/>
                <a:cs typeface="Times New Roman" panose="02020603050405020304" pitchFamily="18" charset="0"/>
              </a:rPr>
              <a:t>желтоксан</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бастап</a:t>
            </a:r>
            <a:r>
              <a:rPr lang="ru-RU" altLang="ru-RU" sz="1100" b="1" dirty="0">
                <a:latin typeface="Times New Roman" panose="02020603050405020304" pitchFamily="18" charset="0"/>
                <a:cs typeface="Times New Roman" panose="02020603050405020304" pitchFamily="18" charset="0"/>
              </a:rPr>
              <a:t> </a:t>
            </a: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ru-RU" altLang="ru-RU" sz="1100" b="1" dirty="0">
                <a:latin typeface="Times New Roman" panose="02020603050405020304" pitchFamily="18" charset="0"/>
                <a:cs typeface="Times New Roman" panose="02020603050405020304" pitchFamily="18" charset="0"/>
              </a:rPr>
              <a:t> 12 </a:t>
            </a:r>
            <a:r>
              <a:rPr lang="ru-RU" altLang="ru-RU" sz="1100" b="1" dirty="0" err="1">
                <a:latin typeface="Times New Roman" panose="02020603050405020304" pitchFamily="18" charset="0"/>
                <a:cs typeface="Times New Roman" panose="02020603050405020304" pitchFamily="18" charset="0"/>
              </a:rPr>
              <a:t>желтоксанға</a:t>
            </a:r>
            <a:r>
              <a:rPr lang="ru-RU" altLang="ru-RU" sz="1100" b="1" dirty="0">
                <a:latin typeface="Times New Roman" panose="02020603050405020304" pitchFamily="18" charset="0"/>
                <a:cs typeface="Times New Roman" panose="02020603050405020304" pitchFamily="18" charset="0"/>
              </a:rPr>
              <a:t> 20 с. </a:t>
            </a:r>
            <a:r>
              <a:rPr lang="ru-RU" altLang="ru-RU" sz="1100" b="1" dirty="0" err="1">
                <a:latin typeface="Times New Roman" panose="02020603050405020304" pitchFamily="18" charset="0"/>
                <a:cs typeface="Times New Roman" panose="02020603050405020304" pitchFamily="18" charset="0"/>
              </a:rPr>
              <a:t>дейін</a:t>
            </a:r>
            <a:r>
              <a:rPr lang="ru-RU" altLang="ru-RU" sz="1100" b="1" dirty="0">
                <a:latin typeface="Times New Roman" panose="02020603050405020304" pitchFamily="18" charset="0"/>
                <a:cs typeface="Times New Roman" panose="02020603050405020304" pitchFamily="18" charset="0"/>
              </a:rPr>
              <a:t> </a:t>
            </a:r>
          </a:p>
          <a:p>
            <a:pPr lvl="0" indent="144000" algn="just"/>
            <a:r>
              <a:rPr lang="kk-KZ" sz="1100" dirty="0">
                <a:latin typeface="Times New Roman" pitchFamily="18" charset="0"/>
                <a:cs typeface="Times New Roman" pitchFamily="18" charset="0"/>
              </a:rPr>
              <a:t>Көшпелі 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kk-KZ" sz="1100" dirty="0">
                <a:latin typeface="Times New Roman" pitchFamily="18" charset="0"/>
                <a:cs typeface="Times New Roman" pitchFamily="18" charset="0"/>
              </a:rPr>
              <a:t>. Жел оңтүстік-шығыстан соғады, күші 9-14 м/с. Ауа температурасы </a:t>
            </a:r>
            <a:r>
              <a:rPr lang="kk-KZ" sz="1100">
                <a:latin typeface="Times New Roman" pitchFamily="18" charset="0"/>
                <a:cs typeface="Times New Roman" pitchFamily="18" charset="0"/>
              </a:rPr>
              <a:t>түнде 10-12, күндіз 5-7 </a:t>
            </a:r>
            <a:r>
              <a:rPr lang="kk-KZ" sz="1100" dirty="0">
                <a:latin typeface="Times New Roman" pitchFamily="18" charset="0"/>
                <a:cs typeface="Times New Roman" pitchFamily="18" charset="0"/>
              </a:rPr>
              <a:t>градус аяз.</a:t>
            </a:r>
            <a:r>
              <a:rPr lang="ru-RU" sz="1100" b="1" dirty="0">
                <a:solidFill>
                  <a:srgbClr val="000000"/>
                </a:solidFill>
                <a:latin typeface="Times New Roman" pitchFamily="18" charset="0"/>
                <a:cs typeface="Times New Roman" pitchFamily="18" charset="0"/>
                <a:sym typeface="+mn-ea"/>
              </a:rPr>
              <a:t> </a:t>
            </a:r>
          </a:p>
          <a:p>
            <a:pPr lvl="0" algn="ctr"/>
            <a:endParaRPr lang="ru-RU" sz="1100" b="1" dirty="0">
              <a:solidFill>
                <a:srgbClr val="000000"/>
              </a:solidFill>
              <a:latin typeface="Times New Roman" pitchFamily="18" charset="0"/>
              <a:cs typeface="Times New Roman" pitchFamily="18" charset="0"/>
              <a:sym typeface="+mn-ea"/>
            </a:endParaRPr>
          </a:p>
          <a:p>
            <a:pPr lvl="0" algn="ctr"/>
            <a:r>
              <a:rPr lang="ru-RU" sz="1100" b="1" dirty="0">
                <a:solidFill>
                  <a:srgbClr val="000000"/>
                </a:solidFill>
                <a:latin typeface="Times New Roman" pitchFamily="18" charset="0"/>
                <a:cs typeface="Times New Roman" pitchFamily="18" charset="0"/>
                <a:sym typeface="+mn-ea"/>
              </a:rPr>
              <a:t>13 </a:t>
            </a:r>
            <a:r>
              <a:rPr lang="kk-KZ" sz="1100" b="1" dirty="0">
                <a:solidFill>
                  <a:srgbClr val="000000"/>
                </a:solidFill>
                <a:latin typeface="Times New Roman" panose="02020603050405020304" pitchFamily="18" charset="0"/>
                <a:cs typeface="Times New Roman" panose="02020603050405020304" pitchFamily="18" charset="0"/>
                <a:sym typeface="+mn-ea"/>
              </a:rPr>
              <a:t>желтоксанға </a:t>
            </a:r>
            <a:r>
              <a:rPr lang="ru-RU" altLang="ru-RU" sz="1100" b="1" dirty="0" err="1">
                <a:latin typeface="Times New Roman" panose="02020603050405020304" pitchFamily="18" charset="0"/>
                <a:cs typeface="Times New Roman" panose="02020603050405020304" pitchFamily="18" charset="0"/>
              </a:rPr>
              <a:t>арналған</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ауа-райы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болжамы</a:t>
            </a:r>
            <a:r>
              <a:rPr lang="ru-RU" altLang="ru-RU" sz="1100" b="1" dirty="0">
                <a:latin typeface="Times New Roman" panose="02020603050405020304" pitchFamily="18" charset="0"/>
                <a:cs typeface="Times New Roman" panose="02020603050405020304" pitchFamily="18" charset="0"/>
              </a:rPr>
              <a:t> </a:t>
            </a: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indent="182563" algn="ctr"/>
            <a:r>
              <a:rPr lang="ru-RU" sz="1100" b="1" dirty="0">
                <a:solidFill>
                  <a:srgbClr val="000000"/>
                </a:solidFill>
                <a:latin typeface="Times New Roman" panose="02020603050405020304" pitchFamily="18" charset="0"/>
                <a:cs typeface="Times New Roman" panose="02020603050405020304" pitchFamily="18" charset="0"/>
                <a:sym typeface="+mn-ea"/>
              </a:rPr>
              <a:t>2022 ж.</a:t>
            </a:r>
            <a:r>
              <a:rPr lang="kk-KZ" sz="1100" b="1" dirty="0">
                <a:solidFill>
                  <a:srgbClr val="000000"/>
                </a:solidFill>
                <a:latin typeface="Times New Roman" panose="02020603050405020304" pitchFamily="18" charset="0"/>
                <a:cs typeface="Times New Roman" panose="02020603050405020304" pitchFamily="18" charset="0"/>
                <a:sym typeface="+mn-ea"/>
              </a:rPr>
              <a:t> 12 желтоксанға </a:t>
            </a:r>
            <a:r>
              <a:rPr lang="ru-RU" sz="1100" b="1" dirty="0">
                <a:solidFill>
                  <a:srgbClr val="000000"/>
                </a:solidFill>
                <a:latin typeface="Times New Roman" panose="02020603050405020304" pitchFamily="18" charset="0"/>
                <a:cs typeface="Times New Roman" panose="02020603050405020304" pitchFamily="18" charset="0"/>
              </a:rPr>
              <a:t>20 с. </a:t>
            </a:r>
            <a:r>
              <a:rPr lang="ru-RU" sz="11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100" b="1" dirty="0">
                <a:solidFill>
                  <a:srgbClr val="000000"/>
                </a:solidFill>
                <a:latin typeface="Times New Roman" panose="02020603050405020304" pitchFamily="18" charset="0"/>
                <a:cs typeface="Times New Roman" panose="02020603050405020304" pitchFamily="18" charset="0"/>
                <a:sym typeface="+mn-ea"/>
              </a:rPr>
              <a:t> 2022 ж. 13 </a:t>
            </a:r>
            <a:r>
              <a:rPr lang="ru-RU" sz="1100" b="1" dirty="0" err="1">
                <a:solidFill>
                  <a:srgbClr val="000000"/>
                </a:solidFill>
                <a:latin typeface="Times New Roman" panose="02020603050405020304" pitchFamily="18" charset="0"/>
                <a:cs typeface="Times New Roman" panose="02020603050405020304" pitchFamily="18" charset="0"/>
                <a:sym typeface="+mn-ea"/>
              </a:rPr>
              <a:t>желтоксанға</a:t>
            </a:r>
            <a:r>
              <a:rPr lang="ru-RU" sz="1100" b="1" dirty="0">
                <a:solidFill>
                  <a:srgbClr val="000000"/>
                </a:solidFill>
                <a:latin typeface="Times New Roman" panose="02020603050405020304" pitchFamily="18" charset="0"/>
                <a:cs typeface="Times New Roman" panose="02020603050405020304" pitchFamily="18" charset="0"/>
                <a:sym typeface="+mn-ea"/>
              </a:rPr>
              <a:t> 08 с. </a:t>
            </a:r>
            <a:r>
              <a:rPr lang="ru-RU" sz="1100" b="1" dirty="0" err="1">
                <a:solidFill>
                  <a:srgbClr val="000000"/>
                </a:solidFill>
                <a:latin typeface="Times New Roman" panose="02020603050405020304" pitchFamily="18" charset="0"/>
                <a:cs typeface="Times New Roman" panose="02020603050405020304" pitchFamily="18" charset="0"/>
                <a:sym typeface="+mn-ea"/>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indent="144000" algn="just"/>
            <a:r>
              <a:rPr lang="kk-KZ" sz="1100" dirty="0">
                <a:latin typeface="Times New Roman" pitchFamily="18" charset="0"/>
                <a:cs typeface="Times New Roman" pitchFamily="18" charset="0"/>
              </a:rPr>
              <a:t>Көшпелі бұлтты, жауын-шашынсыз. </a:t>
            </a:r>
            <a:r>
              <a:rPr lang="ru-RU" sz="1100" dirty="0" err="1">
                <a:latin typeface="Times New Roman" panose="02020603050405020304" pitchFamily="18" charset="0"/>
                <a:cs typeface="Times New Roman" panose="02020603050405020304" pitchFamily="18" charset="0"/>
              </a:rPr>
              <a:t>Жел</a:t>
            </a:r>
            <a:r>
              <a:rPr lang="ru-RU" sz="1100" dirty="0">
                <a:latin typeface="Times New Roman" panose="02020603050405020304" pitchFamily="18" charset="0"/>
                <a:cs typeface="Times New Roman" panose="02020603050405020304" pitchFamily="18" charset="0"/>
              </a:rPr>
              <a:t> о</a:t>
            </a:r>
            <a:r>
              <a:rPr lang="kk-KZ" sz="1100" dirty="0">
                <a:latin typeface="Times New Roman" panose="02020603050405020304" pitchFamily="18" charset="0"/>
                <a:cs typeface="Times New Roman" panose="02020603050405020304" pitchFamily="18" charset="0"/>
              </a:rPr>
              <a:t>ңтүстік-шығыстан соғады,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9-14 </a:t>
            </a:r>
            <a:r>
              <a:rPr lang="kk-KZ" sz="1100" dirty="0">
                <a:latin typeface="Times New Roman" pitchFamily="18" charset="0"/>
                <a:cs typeface="Times New Roman" pitchFamily="18" charset="0"/>
              </a:rPr>
              <a:t>м/с.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8-10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indent="182563"/>
            <a:endParaRPr lang="ru-RU" sz="1200" dirty="0">
              <a:latin typeface="Times New Roman" pitchFamily="18" charset="0"/>
              <a:cs typeface="Times New Roman" pitchFamily="18" charset="0"/>
            </a:endParaRPr>
          </a:p>
        </p:txBody>
      </p:sp>
      <p:sp>
        <p:nvSpPr>
          <p:cNvPr id="22" name="TextBox 13"/>
          <p:cNvSpPr txBox="1"/>
          <p:nvPr/>
        </p:nvSpPr>
        <p:spPr>
          <a:xfrm>
            <a:off x="5025122" y="326797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5001306" y="2373240"/>
            <a:ext cx="4680168" cy="769441"/>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12</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a:solidFill>
                  <a:schemeClr val="tx1"/>
                </a:solidFill>
                <a:latin typeface="Times New Roman" panose="02020603050405020304" pitchFamily="18" charset="0"/>
                <a:cs typeface="Times New Roman" panose="02020603050405020304" pitchFamily="18" charset="0"/>
              </a:rPr>
              <a:t>13 желто</a:t>
            </a:r>
            <a:r>
              <a:rPr lang="kk-KZ" sz="1100" b="1" dirty="0">
                <a:solidFill>
                  <a:schemeClr val="tx1"/>
                </a:solidFill>
                <a:latin typeface="Times New Roman" panose="02020603050405020304" pitchFamily="18" charset="0"/>
                <a:cs typeface="Times New Roman" panose="02020603050405020304" pitchFamily="18" charset="0"/>
              </a:rPr>
              <a:t>қ</a:t>
            </a:r>
            <a:r>
              <a:rPr lang="ru-RU" sz="1100" b="1" dirty="0">
                <a:solidFill>
                  <a:schemeClr val="tx1"/>
                </a:solidFill>
                <a:latin typeface="Times New Roman" panose="02020603050405020304" pitchFamily="18" charset="0"/>
                <a:cs typeface="Times New Roman" panose="02020603050405020304" pitchFamily="18" charset="0"/>
              </a:rPr>
              <a:t>сан </a:t>
            </a:r>
            <a:r>
              <a:rPr lang="ru-RU" sz="1100" b="1"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b="1"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күтілуде</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Орал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 1 </a:t>
            </a:r>
            <a:r>
              <a:rPr lang="ru-RU" altLang="ru-RU" sz="1200" dirty="0" err="1">
                <a:solidFill>
                  <a:srgbClr val="000000"/>
                </a:solidFill>
                <a:latin typeface="Times New Roman" panose="02020603050405020304" pitchFamily="18" charset="0"/>
                <a:cs typeface="Times New Roman" panose="02020603050405020304" pitchFamily="18" charset="0"/>
              </a:rPr>
              <a:t>өрт</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сөндіру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бөлімінің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(Гагарин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 25 </a:t>
            </a:r>
            <a:r>
              <a:rPr lang="ru-RU" altLang="ru-RU" sz="1200" dirty="0" err="1">
                <a:solidFill>
                  <a:srgbClr val="000000"/>
                </a:solidFill>
                <a:latin typeface="Times New Roman" panose="02020603050405020304" pitchFamily="18" charset="0"/>
                <a:cs typeface="Times New Roman" panose="02020603050405020304" pitchFamily="18" charset="0"/>
              </a:rPr>
              <a:t>үй</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3 пост-</a:t>
            </a:r>
            <a:r>
              <a:rPr lang="ru-RU" altLang="ru-RU" sz="1200" dirty="0" err="1">
                <a:solidFill>
                  <a:srgbClr val="000000"/>
                </a:solidFill>
                <a:latin typeface="Times New Roman" panose="02020603050405020304" pitchFamily="18" charset="0"/>
                <a:cs typeface="Times New Roman" panose="02020603050405020304" pitchFamily="18" charset="0"/>
              </a:rPr>
              <a:t>саябақтың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жанында</a:t>
            </a:r>
            <a:r>
              <a:rPr lang="ru-RU" altLang="ru-RU" sz="1200" dirty="0">
                <a:solidFill>
                  <a:srgbClr val="000000"/>
                </a:solidFill>
                <a:latin typeface="Times New Roman" panose="02020603050405020304" pitchFamily="18" charset="0"/>
                <a:cs typeface="Times New Roman" panose="02020603050405020304" pitchFamily="18" charset="0"/>
              </a:rPr>
              <a:t>. Киров (</a:t>
            </a:r>
            <a:r>
              <a:rPr lang="ru-RU" altLang="ru-RU" sz="1200" dirty="0" err="1">
                <a:solidFill>
                  <a:srgbClr val="000000"/>
                </a:solidFill>
                <a:latin typeface="Times New Roman" panose="02020603050405020304" pitchFamily="18" charset="0"/>
                <a:cs typeface="Times New Roman" panose="02020603050405020304" pitchFamily="18" charset="0"/>
              </a:rPr>
              <a:t>Даумов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бекет-Мұхит</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Мирлан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базарының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бекет-Жәңгір</a:t>
            </a:r>
            <a:r>
              <a:rPr lang="ru-RU" altLang="ru-RU" sz="1200" dirty="0">
                <a:solidFill>
                  <a:srgbClr val="000000"/>
                </a:solidFill>
                <a:latin typeface="Times New Roman" panose="02020603050405020304" pitchFamily="18" charset="0"/>
                <a:cs typeface="Times New Roman" panose="02020603050405020304" pitchFamily="18" charset="0"/>
              </a:rPr>
              <a:t> хан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75 В</a:t>
            </a:r>
            <a:r>
              <a:rPr lang="ru-RU" altLang="ru-RU" sz="1200" dirty="0"/>
              <a:t> </a:t>
            </a:r>
          </a:p>
        </p:txBody>
      </p:sp>
      <p:sp>
        <p:nvSpPr>
          <p:cNvPr id="23" name="Прямоугольник 13"/>
          <p:cNvSpPr/>
          <p:nvPr/>
        </p:nvSpPr>
        <p:spPr>
          <a:xfrm>
            <a:off x="4937125" y="76029"/>
            <a:ext cx="4851126"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2348" y="4389694"/>
            <a:ext cx="4291013" cy="1877794"/>
            <a:chOff x="531522" y="3799939"/>
            <a:chExt cx="4291013" cy="2126785"/>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97688"/>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62086" y="6494305"/>
            <a:ext cx="49057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4980789" y="6242430"/>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2630603361"/>
              </p:ext>
            </p:extLst>
          </p:nvPr>
        </p:nvGraphicFramePr>
        <p:xfrm>
          <a:off x="5268001" y="537992"/>
          <a:ext cx="4167505" cy="772416"/>
        </p:xfrm>
        <a:graphic>
          <a:graphicData uri="http://schemas.openxmlformats.org/drawingml/2006/table">
            <a:tbl>
              <a:tblPr/>
              <a:tblGrid>
                <a:gridCol w="1053151">
                  <a:extLst>
                    <a:ext uri="{9D8B030D-6E8A-4147-A177-3AD203B41FA5}">
                      <a16:colId xmlns:a16="http://schemas.microsoft.com/office/drawing/2014/main" val="20000"/>
                    </a:ext>
                  </a:extLst>
                </a:gridCol>
                <a:gridCol w="3114354">
                  <a:extLst>
                    <a:ext uri="{9D8B030D-6E8A-4147-A177-3AD203B41FA5}">
                      <a16:colId xmlns:a16="http://schemas.microsoft.com/office/drawing/2014/main" val="20001"/>
                    </a:ext>
                  </a:extLst>
                </a:gridCol>
              </a:tblGrid>
              <a:tr h="6574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19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68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0,14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16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0,19 ≤ Р &lt; 0,2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682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285769"/>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2087" y="205765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98893944"/>
              </p:ext>
            </p:extLst>
          </p:nvPr>
        </p:nvGraphicFramePr>
        <p:xfrm>
          <a:off x="5048030" y="239516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7545" y="449924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17351</TotalTime>
  <Words>607</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3095</cp:revision>
  <cp:lastPrinted>2021-07-01T03:56:27Z</cp:lastPrinted>
  <dcterms:created xsi:type="dcterms:W3CDTF">2018-03-27T06:03:00Z</dcterms:created>
  <dcterms:modified xsi:type="dcterms:W3CDTF">2022-12-11T12:35:38Z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