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28FD6990-095E-4C49-8A02-0EE9B43E645A}"/>
    <pc:docChg chg="modSld">
      <pc:chgData name="Moldir Kabdualieva" userId="df42278df007c026" providerId="LiveId" clId="{28FD6990-095E-4C49-8A02-0EE9B43E645A}" dt="2022-10-29T10:08:45.296" v="38" actId="1076"/>
      <pc:docMkLst>
        <pc:docMk/>
      </pc:docMkLst>
      <pc:sldChg chg="modSp mod">
        <pc:chgData name="Moldir Kabdualieva" userId="df42278df007c026" providerId="LiveId" clId="{28FD6990-095E-4C49-8A02-0EE9B43E645A}" dt="2022-10-29T10:07:56.430" v="35" actId="20577"/>
        <pc:sldMkLst>
          <pc:docMk/>
          <pc:sldMk cId="0" sldId="261"/>
        </pc:sldMkLst>
        <pc:graphicFrameChg chg="modGraphic">
          <ac:chgData name="Moldir Kabdualieva" userId="df42278df007c026" providerId="LiveId" clId="{28FD6990-095E-4C49-8A02-0EE9B43E645A}" dt="2022-10-29T10:07:56.430" v="35"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28FD6990-095E-4C49-8A02-0EE9B43E645A}" dt="2022-10-29T10:08:45.296" v="38" actId="1076"/>
        <pc:sldMkLst>
          <pc:docMk/>
          <pc:sldMk cId="334028445" sldId="265"/>
        </pc:sldMkLst>
        <pc:spChg chg="add mod">
          <ac:chgData name="Moldir Kabdualieva" userId="df42278df007c026" providerId="LiveId" clId="{28FD6990-095E-4C49-8A02-0EE9B43E645A}" dt="2022-10-29T10:08:45.296" v="38" actId="1076"/>
          <ac:spMkLst>
            <pc:docMk/>
            <pc:sldMk cId="334028445" sldId="265"/>
            <ac:spMk id="3" creationId="{F15BFF72-9C97-FE97-8F64-E9656A0AB78E}"/>
          </ac:spMkLst>
        </pc:spChg>
        <pc:spChg chg="del">
          <ac:chgData name="Moldir Kabdualieva" userId="df42278df007c026" providerId="LiveId" clId="{28FD6990-095E-4C49-8A02-0EE9B43E645A}" dt="2022-10-29T10:08:27.090" v="36" actId="478"/>
          <ac:spMkLst>
            <pc:docMk/>
            <pc:sldMk cId="334028445" sldId="265"/>
            <ac:spMk id="21" creationId="{00000000-0000-0000-0000-000000000000}"/>
          </ac:spMkLst>
        </pc:spChg>
      </pc:sldChg>
    </pc:docChg>
  </pc:docChgLst>
  <pc:docChgLst>
    <pc:chgData name="Moldir" userId="df42278df007c026" providerId="LiveId" clId="{ED25DBA4-4100-4D80-A00C-B591BBEC8EDC}"/>
    <pc:docChg chg="modSld">
      <pc:chgData name="Moldir" userId="df42278df007c026" providerId="LiveId" clId="{ED25DBA4-4100-4D80-A00C-B591BBEC8EDC}" dt="2022-12-10T08:50:52.307" v="46" actId="20577"/>
      <pc:docMkLst>
        <pc:docMk/>
      </pc:docMkLst>
      <pc:sldChg chg="modSp mod">
        <pc:chgData name="Moldir" userId="df42278df007c026" providerId="LiveId" clId="{ED25DBA4-4100-4D80-A00C-B591BBEC8EDC}" dt="2022-12-10T08:50:52.307" v="46" actId="20577"/>
        <pc:sldMkLst>
          <pc:docMk/>
          <pc:sldMk cId="0" sldId="261"/>
        </pc:sldMkLst>
        <pc:spChg chg="mod">
          <ac:chgData name="Moldir" userId="df42278df007c026" providerId="LiveId" clId="{ED25DBA4-4100-4D80-A00C-B591BBEC8EDC}" dt="2022-12-10T08:50:52.307" v="46" actId="20577"/>
          <ac:spMkLst>
            <pc:docMk/>
            <pc:sldMk cId="0" sldId="261"/>
            <ac:spMk id="14" creationId="{00000000-0000-0000-0000-000000000000}"/>
          </ac:spMkLst>
        </pc:spChg>
        <pc:graphicFrameChg chg="modGraphic">
          <ac:chgData name="Moldir" userId="df42278df007c026" providerId="LiveId" clId="{ED25DBA4-4100-4D80-A00C-B591BBEC8EDC}" dt="2022-12-10T08:50:01.411" v="43" actId="20577"/>
          <ac:graphicFrameMkLst>
            <pc:docMk/>
            <pc:sldMk cId="0" sldId="261"/>
            <ac:graphicFrameMk id="23" creationId="{94CC0974-E1E4-47F3-9A8B-49A879A3B96B}"/>
          </ac:graphicFrameMkLst>
        </pc:graphicFrameChg>
      </pc:sldChg>
      <pc:sldChg chg="modSp mod">
        <pc:chgData name="Moldir" userId="df42278df007c026" providerId="LiveId" clId="{ED25DBA4-4100-4D80-A00C-B591BBEC8EDC}" dt="2022-12-10T08:49:32.516" v="0"/>
        <pc:sldMkLst>
          <pc:docMk/>
          <pc:sldMk cId="334028445" sldId="265"/>
        </pc:sldMkLst>
        <pc:spChg chg="mod">
          <ac:chgData name="Moldir" userId="df42278df007c026" providerId="LiveId" clId="{ED25DBA4-4100-4D80-A00C-B591BBEC8EDC}" dt="2022-12-10T08:49:32.516" v="0"/>
          <ac:spMkLst>
            <pc:docMk/>
            <pc:sldMk cId="334028445" sldId="265"/>
            <ac:spMk id="18" creationId="{00000000-0000-0000-0000-000000000000}"/>
          </ac:spMkLst>
        </pc:spChg>
      </pc:sldChg>
    </pc:docChg>
  </pc:docChgLst>
  <pc:docChgLst>
    <pc:chgData name="Moldir" userId="df42278df007c026" providerId="LiveId" clId="{525E92DF-975E-4A9C-A7F3-FCEFD3FAA3F2}"/>
    <pc:docChg chg="modSld">
      <pc:chgData name="Moldir" userId="df42278df007c026" providerId="LiveId" clId="{525E92DF-975E-4A9C-A7F3-FCEFD3FAA3F2}" dt="2022-11-13T10:14:54.144" v="37" actId="20577"/>
      <pc:docMkLst>
        <pc:docMk/>
      </pc:docMkLst>
      <pc:sldChg chg="modSp mod">
        <pc:chgData name="Moldir" userId="df42278df007c026" providerId="LiveId" clId="{525E92DF-975E-4A9C-A7F3-FCEFD3FAA3F2}" dt="2022-11-13T10:14:54.144" v="37" actId="20577"/>
        <pc:sldMkLst>
          <pc:docMk/>
          <pc:sldMk cId="0" sldId="261"/>
        </pc:sldMkLst>
        <pc:spChg chg="mod">
          <ac:chgData name="Moldir" userId="df42278df007c026" providerId="LiveId" clId="{525E92DF-975E-4A9C-A7F3-FCEFD3FAA3F2}" dt="2022-11-13T10:14:54.144" v="37" actId="20577"/>
          <ac:spMkLst>
            <pc:docMk/>
            <pc:sldMk cId="0" sldId="261"/>
            <ac:spMk id="14" creationId="{00000000-0000-0000-0000-000000000000}"/>
          </ac:spMkLst>
        </pc:spChg>
        <pc:graphicFrameChg chg="modGraphic">
          <ac:chgData name="Moldir" userId="df42278df007c026" providerId="LiveId" clId="{525E92DF-975E-4A9C-A7F3-FCEFD3FAA3F2}" dt="2022-11-13T10:13:18.417" v="35" actId="20577"/>
          <ac:graphicFrameMkLst>
            <pc:docMk/>
            <pc:sldMk cId="0" sldId="261"/>
            <ac:graphicFrameMk id="23" creationId="{94CC0974-E1E4-47F3-9A8B-49A879A3B96B}"/>
          </ac:graphicFrameMkLst>
        </pc:graphicFrameChg>
      </pc:sldChg>
    </pc:docChg>
  </pc:docChgLst>
  <pc:docChgLst>
    <pc:chgData name="Moldir Kabdualieva" userId="df42278df007c026" providerId="LiveId" clId="{A69DF662-95EA-4CB3-81A6-6A0277DA51DA}"/>
    <pc:docChg chg="modSld">
      <pc:chgData name="Moldir Kabdualieva" userId="df42278df007c026" providerId="LiveId" clId="{A69DF662-95EA-4CB3-81A6-6A0277DA51DA}" dt="2022-10-23T09:18:22.408" v="22" actId="1076"/>
      <pc:docMkLst>
        <pc:docMk/>
      </pc:docMkLst>
      <pc:sldChg chg="modSp mod">
        <pc:chgData name="Moldir Kabdualieva" userId="df42278df007c026" providerId="LiveId" clId="{A69DF662-95EA-4CB3-81A6-6A0277DA51DA}" dt="2022-10-23T09:16:14.487" v="2" actId="20577"/>
        <pc:sldMkLst>
          <pc:docMk/>
          <pc:sldMk cId="0" sldId="261"/>
        </pc:sldMkLst>
        <pc:spChg chg="mod">
          <ac:chgData name="Moldir Kabdualieva" userId="df42278df007c026" providerId="LiveId" clId="{A69DF662-95EA-4CB3-81A6-6A0277DA51DA}" dt="2022-10-23T09:16:14.487" v="2" actId="20577"/>
          <ac:spMkLst>
            <pc:docMk/>
            <pc:sldMk cId="0" sldId="261"/>
            <ac:spMk id="14" creationId="{00000000-0000-0000-0000-000000000000}"/>
          </ac:spMkLst>
        </pc:spChg>
        <pc:graphicFrameChg chg="mod">
          <ac:chgData name="Moldir Kabdualieva" userId="df42278df007c026" providerId="LiveId" clId="{A69DF662-95EA-4CB3-81A6-6A0277DA51DA}" dt="2022-10-23T09:16:03.524" v="0"/>
          <ac:graphicFrameMkLst>
            <pc:docMk/>
            <pc:sldMk cId="0" sldId="261"/>
            <ac:graphicFrameMk id="23" creationId="{94CC0974-E1E4-47F3-9A8B-49A879A3B96B}"/>
          </ac:graphicFrameMkLst>
        </pc:graphicFrameChg>
      </pc:sldChg>
      <pc:sldChg chg="modSp mod">
        <pc:chgData name="Moldir Kabdualieva" userId="df42278df007c026" providerId="LiveId" clId="{A69DF662-95EA-4CB3-81A6-6A0277DA51DA}" dt="2022-10-23T09:18:22.408" v="22" actId="1076"/>
        <pc:sldMkLst>
          <pc:docMk/>
          <pc:sldMk cId="334028445" sldId="265"/>
        </pc:sldMkLst>
        <pc:spChg chg="mod">
          <ac:chgData name="Moldir Kabdualieva" userId="df42278df007c026" providerId="LiveId" clId="{A69DF662-95EA-4CB3-81A6-6A0277DA51DA}" dt="2022-10-23T09:18:22.408" v="22" actId="1076"/>
          <ac:spMkLst>
            <pc:docMk/>
            <pc:sldMk cId="334028445" sldId="265"/>
            <ac:spMk id="18" creationId="{00000000-0000-0000-0000-000000000000}"/>
          </ac:spMkLst>
        </pc:spChg>
      </pc:sldChg>
    </pc:docChg>
  </pc:docChgLst>
  <pc:docChgLst>
    <pc:chgData name="Moldir" userId="df42278df007c026" providerId="LiveId" clId="{4B105108-4215-4908-B632-F00B92D29093}"/>
    <pc:docChg chg="modSld">
      <pc:chgData name="Moldir" userId="df42278df007c026" providerId="LiveId" clId="{4B105108-4215-4908-B632-F00B92D29093}" dt="2022-12-11T10:40:54.779" v="42" actId="20577"/>
      <pc:docMkLst>
        <pc:docMk/>
      </pc:docMkLst>
      <pc:sldChg chg="modSp mod">
        <pc:chgData name="Moldir" userId="df42278df007c026" providerId="LiveId" clId="{4B105108-4215-4908-B632-F00B92D29093}" dt="2022-12-11T10:40:54.779" v="42" actId="20577"/>
        <pc:sldMkLst>
          <pc:docMk/>
          <pc:sldMk cId="0" sldId="261"/>
        </pc:sldMkLst>
        <pc:spChg chg="mod">
          <ac:chgData name="Moldir" userId="df42278df007c026" providerId="LiveId" clId="{4B105108-4215-4908-B632-F00B92D29093}" dt="2022-12-11T10:40:54.779" v="42" actId="20577"/>
          <ac:spMkLst>
            <pc:docMk/>
            <pc:sldMk cId="0" sldId="261"/>
            <ac:spMk id="14" creationId="{00000000-0000-0000-0000-000000000000}"/>
          </ac:spMkLst>
        </pc:spChg>
        <pc:graphicFrameChg chg="modGraphic">
          <ac:chgData name="Moldir" userId="df42278df007c026" providerId="LiveId" clId="{4B105108-4215-4908-B632-F00B92D29093}" dt="2022-12-11T10:40:02.790" v="40" actId="20577"/>
          <ac:graphicFrameMkLst>
            <pc:docMk/>
            <pc:sldMk cId="0" sldId="261"/>
            <ac:graphicFrameMk id="23" creationId="{94CC0974-E1E4-47F3-9A8B-49A879A3B96B}"/>
          </ac:graphicFrameMkLst>
        </pc:graphicFrameChg>
      </pc:sldChg>
    </pc:docChg>
  </pc:docChgLst>
  <pc:docChgLst>
    <pc:chgData name="Moldir Kabdualieva" userId="df42278df007c026" providerId="LiveId" clId="{B936E41B-1926-4909-B1F3-9A64F67E6BDA}"/>
    <pc:docChg chg="custSel modSld">
      <pc:chgData name="Moldir Kabdualieva" userId="df42278df007c026" providerId="LiveId" clId="{B936E41B-1926-4909-B1F3-9A64F67E6BDA}" dt="2022-10-16T09:07:03.234" v="45" actId="14100"/>
      <pc:docMkLst>
        <pc:docMk/>
      </pc:docMkLst>
      <pc:sldChg chg="modSp mod">
        <pc:chgData name="Moldir Kabdualieva" userId="df42278df007c026" providerId="LiveId" clId="{B936E41B-1926-4909-B1F3-9A64F67E6BDA}" dt="2022-10-16T09:06:06.200" v="39" actId="20577"/>
        <pc:sldMkLst>
          <pc:docMk/>
          <pc:sldMk cId="0" sldId="261"/>
        </pc:sldMkLst>
        <pc:spChg chg="mod">
          <ac:chgData name="Moldir Kabdualieva" userId="df42278df007c026" providerId="LiveId" clId="{B936E41B-1926-4909-B1F3-9A64F67E6BDA}" dt="2022-10-16T09:06:06.200" v="39" actId="20577"/>
          <ac:spMkLst>
            <pc:docMk/>
            <pc:sldMk cId="0" sldId="261"/>
            <ac:spMk id="14" creationId="{00000000-0000-0000-0000-000000000000}"/>
          </ac:spMkLst>
        </pc:spChg>
        <pc:graphicFrameChg chg="modGraphic">
          <ac:chgData name="Moldir Kabdualieva" userId="df42278df007c026" providerId="LiveId" clId="{B936E41B-1926-4909-B1F3-9A64F67E6BDA}" dt="2022-10-16T09:05:29.323" v="37" actId="20577"/>
          <ac:graphicFrameMkLst>
            <pc:docMk/>
            <pc:sldMk cId="0" sldId="261"/>
            <ac:graphicFrameMk id="23" creationId="{94CC0974-E1E4-47F3-9A8B-49A879A3B96B}"/>
          </ac:graphicFrameMkLst>
        </pc:graphicFrameChg>
      </pc:sldChg>
      <pc:sldChg chg="addSp delSp modSp mod">
        <pc:chgData name="Moldir Kabdualieva" userId="df42278df007c026" providerId="LiveId" clId="{B936E41B-1926-4909-B1F3-9A64F67E6BDA}" dt="2022-10-16T09:07:03.234" v="45" actId="14100"/>
        <pc:sldMkLst>
          <pc:docMk/>
          <pc:sldMk cId="334028445" sldId="265"/>
        </pc:sldMkLst>
        <pc:spChg chg="add mod">
          <ac:chgData name="Moldir Kabdualieva" userId="df42278df007c026" providerId="LiveId" clId="{B936E41B-1926-4909-B1F3-9A64F67E6BDA}" dt="2022-10-16T09:07:03.234" v="45" actId="14100"/>
          <ac:spMkLst>
            <pc:docMk/>
            <pc:sldMk cId="334028445" sldId="265"/>
            <ac:spMk id="3" creationId="{72EF0996-3BE7-E9EF-DC5C-48C2E5EC4A47}"/>
          </ac:spMkLst>
        </pc:spChg>
        <pc:spChg chg="del">
          <ac:chgData name="Moldir Kabdualieva" userId="df42278df007c026" providerId="LiveId" clId="{B936E41B-1926-4909-B1F3-9A64F67E6BDA}" dt="2022-10-16T09:06:46.115" v="40" actId="478"/>
          <ac:spMkLst>
            <pc:docMk/>
            <pc:sldMk cId="334028445" sldId="265"/>
            <ac:spMk id="24" creationId="{00000000-0000-0000-0000-000000000000}"/>
          </ac:spMkLst>
        </pc:spChg>
      </pc:sldChg>
    </pc:docChg>
  </pc:docChgLst>
  <pc:docChgLst>
    <pc:chgData name="Moldir" userId="df42278df007c026" providerId="LiveId" clId="{62A3F3F3-254D-4C13-AD34-855BA278C042}"/>
    <pc:docChg chg="modSld">
      <pc:chgData name="Moldir" userId="df42278df007c026" providerId="LiveId" clId="{62A3F3F3-254D-4C13-AD34-855BA278C042}" dt="2022-11-19T08:47:09.528" v="40" actId="1076"/>
      <pc:docMkLst>
        <pc:docMk/>
      </pc:docMkLst>
      <pc:sldChg chg="modSp mod">
        <pc:chgData name="Moldir" userId="df42278df007c026" providerId="LiveId" clId="{62A3F3F3-254D-4C13-AD34-855BA278C042}" dt="2022-11-19T08:47:09.528" v="40" actId="1076"/>
        <pc:sldMkLst>
          <pc:docMk/>
          <pc:sldMk cId="0" sldId="261"/>
        </pc:sldMkLst>
        <pc:spChg chg="mod">
          <ac:chgData name="Moldir" userId="df42278df007c026" providerId="LiveId" clId="{62A3F3F3-254D-4C13-AD34-855BA278C042}" dt="2022-11-19T08:47:02.685" v="38" actId="20577"/>
          <ac:spMkLst>
            <pc:docMk/>
            <pc:sldMk cId="0" sldId="261"/>
            <ac:spMk id="14" creationId="{00000000-0000-0000-0000-000000000000}"/>
          </ac:spMkLst>
        </pc:spChg>
        <pc:spChg chg="mod">
          <ac:chgData name="Moldir" userId="df42278df007c026" providerId="LiveId" clId="{62A3F3F3-254D-4C13-AD34-855BA278C042}" dt="2022-11-19T08:47:09.528" v="40" actId="1076"/>
          <ac:spMkLst>
            <pc:docMk/>
            <pc:sldMk cId="0" sldId="261"/>
            <ac:spMk id="16" creationId="{00000000-0000-0000-0000-000000000000}"/>
          </ac:spMkLst>
        </pc:spChg>
        <pc:graphicFrameChg chg="modGraphic">
          <ac:chgData name="Moldir" userId="df42278df007c026" providerId="LiveId" clId="{62A3F3F3-254D-4C13-AD34-855BA278C042}" dt="2022-11-19T08:46:30.913" v="36" actId="20577"/>
          <ac:graphicFrameMkLst>
            <pc:docMk/>
            <pc:sldMk cId="0" sldId="261"/>
            <ac:graphicFrameMk id="23" creationId="{94CC0974-E1E4-47F3-9A8B-49A879A3B96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565090"/>
          <a:ext cx="4465638" cy="2006918"/>
        </p:xfrm>
        <a:graphic>
          <a:graphicData uri="http://schemas.openxmlformats.org/drawingml/2006/table">
            <a:tbl>
              <a:tblPr/>
              <a:tblGrid>
                <a:gridCol w="4465638">
                  <a:extLst>
                    <a:ext uri="{9D8B030D-6E8A-4147-A177-3AD203B41FA5}">
                      <a16:colId xmlns:a16="http://schemas.microsoft.com/office/drawing/2014/main" val="20000"/>
                    </a:ext>
                  </a:extLst>
                </a:gridCol>
              </a:tblGrid>
              <a:tr h="200691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№345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11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24438" y="142852"/>
            <a:ext cx="4714908" cy="2862322"/>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12 желтоқсанға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11 </a:t>
            </a:r>
            <a:r>
              <a:rPr lang="kk-KZ" altLang="ru-RU" sz="1200" b="1" dirty="0">
                <a:latin typeface="Times New Roman" pitchFamily="18" charset="0"/>
                <a:cs typeface="Times New Roman" pitchFamily="18" charset="0"/>
              </a:rPr>
              <a:t>желтоқсан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12</a:t>
            </a:r>
            <a:r>
              <a:rPr lang="kk-KZ" altLang="ru-RU" sz="1200" b="1" dirty="0">
                <a:solidFill>
                  <a:srgbClr val="000000"/>
                </a:solidFill>
                <a:latin typeface="Times New Roman" pitchFamily="18" charset="0"/>
                <a:cs typeface="Times New Roman" pitchFamily="18" charset="0"/>
              </a:rPr>
              <a:t> желтоқсан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algn="just"/>
            <a:r>
              <a:rPr lang="kk-KZ" sz="1200" dirty="0">
                <a:latin typeface="Times New Roman" pitchFamily="18" charset="0"/>
                <a:cs typeface="Times New Roman" pitchFamily="18" charset="0"/>
              </a:rPr>
              <a:t>Аздаған бұлтты, жауын-шашынсыз. Оңтүстік-шығыстан жел соғады, күші 2-7 м/с. Ауа температурасы түнде 19-21, күндіз 8-10 градус  аяз  болады. </a:t>
            </a:r>
          </a:p>
          <a:p>
            <a:pPr algn="ctr"/>
            <a:r>
              <a:rPr lang="kk-KZ" sz="1200" b="1" dirty="0">
                <a:solidFill>
                  <a:srgbClr val="000000"/>
                </a:solidFill>
                <a:latin typeface="Times New Roman" pitchFamily="18" charset="0"/>
                <a:cs typeface="Times New Roman" pitchFamily="18" charset="0"/>
              </a:rPr>
              <a:t>13 желтоқсанға</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12</a:t>
            </a:r>
            <a:r>
              <a:rPr lang="kk-KZ" sz="1200" b="1" dirty="0">
                <a:solidFill>
                  <a:srgbClr val="000000"/>
                </a:solidFill>
                <a:latin typeface="Times New Roman" pitchFamily="18" charset="0"/>
                <a:cs typeface="Times New Roman" pitchFamily="18" charset="0"/>
              </a:rPr>
              <a:t> желтоқсан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13 </a:t>
            </a:r>
            <a:r>
              <a:rPr lang="ru-RU" sz="1200" b="1" dirty="0" err="1">
                <a:solidFill>
                  <a:srgbClr val="000000"/>
                </a:solidFill>
                <a:latin typeface="Times New Roman" pitchFamily="18" charset="0"/>
                <a:cs typeface="Times New Roman" pitchFamily="18" charset="0"/>
              </a:rPr>
              <a:t>желтоқсан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algn="just"/>
            <a:r>
              <a:rPr lang="kk-KZ" sz="1200" dirty="0">
                <a:latin typeface="Times New Roman" pitchFamily="18" charset="0"/>
                <a:cs typeface="Times New Roman" pitchFamily="18" charset="0"/>
              </a:rPr>
              <a:t>Аздаған бұлтты, жауын-шашынсыз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Оңтүстік-шығыстан жел</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соғады, күші </a:t>
            </a:r>
            <a:r>
              <a:rPr lang="ru-RU" sz="1200" dirty="0">
                <a:latin typeface="Times New Roman" pitchFamily="18" charset="0"/>
                <a:cs typeface="Times New Roman" pitchFamily="18" charset="0"/>
              </a:rPr>
              <a:t>2-7 м/с. </a:t>
            </a:r>
            <a:r>
              <a:rPr lang="kk-KZ" sz="1200" dirty="0">
                <a:latin typeface="Times New Roman" pitchFamily="18" charset="0"/>
                <a:cs typeface="Times New Roman" pitchFamily="18" charset="0"/>
              </a:rPr>
              <a:t>Ауа температурасы 17-19  градус аяз болады.</a:t>
            </a:r>
            <a:r>
              <a:rPr lang="ru-RU" sz="1200" dirty="0">
                <a:latin typeface="Times New Roman" pitchFamily="18" charset="0"/>
                <a:cs typeface="Times New Roman" pitchFamily="18" charset="0"/>
              </a:rPr>
              <a:t> </a:t>
            </a:r>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a:p>
            <a:pPr lvl="0" algn="just"/>
            <a:endParaRPr lang="ru-RU" sz="1200" dirty="0">
              <a:solidFill>
                <a:srgbClr val="000000"/>
              </a:solidFill>
              <a:latin typeface="Times New Roman" pitchFamily="18" charset="0"/>
              <a:cs typeface="Times New Roman" pitchFamily="18" charset="0"/>
              <a:sym typeface="+mn-ea"/>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847835233"/>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1359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317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itchFamily="18" charset="0"/>
                          <a:cs typeface="Times New Roman"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11 </a:t>
            </a:r>
            <a:r>
              <a:rPr lang="ru-RU" altLang="ru-RU" sz="1200" b="1" dirty="0" err="1">
                <a:latin typeface="Times New Roman" panose="02020603050405020304" pitchFamily="18" charset="0"/>
                <a:cs typeface="Times New Roman" panose="02020603050405020304" pitchFamily="18" charset="0"/>
              </a:rPr>
              <a:t>желтоқсан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571744"/>
            <a:ext cx="4643470" cy="1015663"/>
          </a:xfrm>
          <a:prstGeom prst="rect">
            <a:avLst/>
          </a:prstGeom>
          <a:solidFill>
            <a:srgbClr val="FA8422"/>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12 </a:t>
            </a:r>
            <a:r>
              <a:rPr lang="ru-RU" sz="1200" dirty="0" err="1">
                <a:solidFill>
                  <a:schemeClr val="tx1"/>
                </a:solidFill>
                <a:latin typeface="Times New Roman" panose="02020603050405020304" pitchFamily="18" charset="0"/>
                <a:cs typeface="Times New Roman" panose="02020603050405020304" pitchFamily="18" charset="0"/>
              </a:rPr>
              <a:t>желтоқсан</a:t>
            </a:r>
            <a:r>
              <a:rPr lang="ru-RU" sz="1200">
                <a:solidFill>
                  <a:schemeClr val="tx1"/>
                </a:solidFill>
                <a:latin typeface="Times New Roman" panose="02020603050405020304" pitchFamily="18" charset="0"/>
                <a:cs typeface="Times New Roman" panose="02020603050405020304" pitchFamily="18" charset="0"/>
              </a:rPr>
              <a:t>, 13 </a:t>
            </a:r>
            <a:r>
              <a:rPr lang="ru-RU" sz="1200" dirty="0" err="1">
                <a:solidFill>
                  <a:schemeClr val="tx1"/>
                </a:solidFill>
                <a:latin typeface="Times New Roman" panose="02020603050405020304" pitchFamily="18" charset="0"/>
                <a:cs typeface="Times New Roman" panose="02020603050405020304" pitchFamily="18" charset="0"/>
              </a:rPr>
              <a:t>желтоқсан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a:t>
            </a:r>
            <a:r>
              <a:rPr lang="ru-RU" sz="1200" b="1" dirty="0" err="1">
                <a:solidFill>
                  <a:schemeClr val="tx1"/>
                </a:solidFill>
                <a:latin typeface="Times New Roman" panose="02020603050405020304" pitchFamily="18" charset="0"/>
                <a:cs typeface="Times New Roman" panose="02020603050405020304" pitchFamily="18" charset="0"/>
              </a:rPr>
              <a:t>жиналуына</a:t>
            </a:r>
            <a:r>
              <a:rPr lang="ru-RU" sz="1200" b="1"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lvl="0"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rgbClr val="000000"/>
                </a:solidFill>
                <a:latin typeface="Times New Roman" panose="02020603050405020304" pitchFamily="18" charset="0"/>
                <a:cs typeface="Times New Roman" panose="02020603050405020304" pitchFamily="18" charset="0"/>
              </a:rPr>
              <a:t>көтеріңкі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24438" y="350043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12712" y="2575471"/>
            <a:ext cx="4821321"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164955" y="626017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13827</TotalTime>
  <Words>628</Words>
  <Application>Microsoft Office PowerPoint</Application>
  <PresentationFormat>Лист A4 (210x297 мм)</PresentationFormat>
  <Paragraphs>99</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2574</cp:revision>
  <cp:lastPrinted>2021-07-01T07:38:07Z</cp:lastPrinted>
  <dcterms:created xsi:type="dcterms:W3CDTF">2018-03-27T06:03:00Z</dcterms:created>
  <dcterms:modified xsi:type="dcterms:W3CDTF">2022-12-11T10:41:03Z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