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5DB954-DA6C-452B-B085-6907A5F50FCE}" v="2" dt="2022-12-11T12:11:14.14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1" d="100"/>
          <a:sy n="71" d="100"/>
        </p:scale>
        <p:origin x="67" y="110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015DB954-DA6C-452B-B085-6907A5F50FCE}"/>
    <pc:docChg chg="custSel modSld">
      <pc:chgData name="Moldir" userId="df42278df007c026" providerId="LiveId" clId="{015DB954-DA6C-452B-B085-6907A5F50FCE}" dt="2022-12-11T12:11:14.149" v="9"/>
      <pc:docMkLst>
        <pc:docMk/>
      </pc:docMkLst>
      <pc:sldChg chg="modSp mod">
        <pc:chgData name="Moldir" userId="df42278df007c026" providerId="LiveId" clId="{015DB954-DA6C-452B-B085-6907A5F50FCE}" dt="2022-12-11T12:11:14.149" v="9"/>
        <pc:sldMkLst>
          <pc:docMk/>
          <pc:sldMk cId="0" sldId="261"/>
        </pc:sldMkLst>
        <pc:spChg chg="mod">
          <ac:chgData name="Moldir" userId="df42278df007c026" providerId="LiveId" clId="{015DB954-DA6C-452B-B085-6907A5F50FCE}" dt="2022-12-11T12:09:26.314" v="8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" userId="df42278df007c026" providerId="LiveId" clId="{015DB954-DA6C-452B-B085-6907A5F50FCE}" dt="2022-12-11T12:11:14.149" v="9"/>
          <ac:graphicFrameMkLst>
            <pc:docMk/>
            <pc:sldMk cId="0" sldId="261"/>
            <ac:graphicFrameMk id="15" creationId="{94CC0974-E1E4-47F3-9A8B-49A879A3B96B}"/>
          </ac:graphicFrameMkLst>
        </pc:graphicFrameChg>
        <pc:graphicFrameChg chg="modGraphic">
          <ac:chgData name="Moldir" userId="df42278df007c026" providerId="LiveId" clId="{015DB954-DA6C-452B-B085-6907A5F50FCE}" dt="2022-12-11T12:09:14.230" v="6" actId="20577"/>
          <ac:graphicFrameMkLst>
            <pc:docMk/>
            <pc:sldMk cId="0" sldId="261"/>
            <ac:graphicFrameMk id="19" creationId="{00000000-0000-0000-0000-000000000000}"/>
          </ac:graphicFrameMkLst>
        </pc:graphicFrameChg>
      </pc:sldChg>
      <pc:sldChg chg="delSp modSp mod">
        <pc:chgData name="Moldir" userId="df42278df007c026" providerId="LiveId" clId="{015DB954-DA6C-452B-B085-6907A5F50FCE}" dt="2022-12-11T12:09:06.060" v="2" actId="478"/>
        <pc:sldMkLst>
          <pc:docMk/>
          <pc:sldMk cId="334028445" sldId="265"/>
        </pc:sldMkLst>
        <pc:spChg chg="mod">
          <ac:chgData name="Moldir" userId="df42278df007c026" providerId="LiveId" clId="{015DB954-DA6C-452B-B085-6907A5F50FCE}" dt="2022-12-11T12:09:04.032" v="1"/>
          <ac:spMkLst>
            <pc:docMk/>
            <pc:sldMk cId="334028445" sldId="265"/>
            <ac:spMk id="20" creationId="{00000000-0000-0000-0000-000000000000}"/>
          </ac:spMkLst>
        </pc:spChg>
        <pc:grpChg chg="del">
          <ac:chgData name="Moldir" userId="df42278df007c026" providerId="LiveId" clId="{015DB954-DA6C-452B-B085-6907A5F50FCE}" dt="2022-12-11T12:09:06.060" v="2" actId="478"/>
          <ac:grpSpMkLst>
            <pc:docMk/>
            <pc:sldMk cId="334028445" sldId="265"/>
            <ac:grpSpMk id="6" creationId="{00000000-0000-0000-0000-000000000000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214657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82877" y="214657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86541531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273590738"/>
              </p:ext>
            </p:extLst>
          </p:nvPr>
        </p:nvGraphicFramePr>
        <p:xfrm>
          <a:off x="307975" y="2545824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624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r>
                        <a:rPr lang="ru-RU" altLang="x-none" sz="16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345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Костанай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11 декабря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018365" y="299960"/>
            <a:ext cx="470965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12 декабря</a:t>
            </a: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11 декабря по 21 ч. 12 декабря 2022 г.</a:t>
            </a:r>
          </a:p>
          <a:p>
            <a:pPr lvl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осадков. Ветер юго-западный 9-14, порывы 15-20 м/с. Температура воздуха ночью 14-16, днем 6-8 мороза.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13 декабря</a:t>
            </a:r>
          </a:p>
          <a:p>
            <a:pPr lvl="0" algn="just">
              <a:defRPr/>
            </a:pP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с 21 ч. 12 декабря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13 декабря 2022 г.</a:t>
            </a:r>
          </a:p>
          <a:p>
            <a:pPr lvl="0">
              <a:defRPr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осадков. Ветер юго-западный 9-14 м/с.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Температура воздуха 12-14 мороза.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40350" y="3957427"/>
            <a:ext cx="4933819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sz="12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На 11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декабря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20101"/>
              </p:ext>
            </p:extLst>
          </p:nvPr>
        </p:nvGraphicFramePr>
        <p:xfrm>
          <a:off x="5030050" y="4550905"/>
          <a:ext cx="4691064" cy="17455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76986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994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30050" y="349882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5061467" y="2371672"/>
            <a:ext cx="4671263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12 декабря, ночью 13 декабря 2022 года метеорологические условия будут способствовать рассеиванию загрязняющих веществ в атмосфере города.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227618" y="4582753"/>
            <a:ext cx="4661089" cy="132343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Костанай</a:t>
            </a:r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000" i="1" dirty="0"/>
              <a:t>№ 1 – улица </a:t>
            </a:r>
            <a:r>
              <a:rPr lang="ru-RU" sz="1000" i="1" dirty="0" err="1"/>
              <a:t>Каирбекова</a:t>
            </a:r>
            <a:r>
              <a:rPr lang="ru-RU" sz="1000" i="1" dirty="0"/>
              <a:t>, 379;</a:t>
            </a:r>
            <a:endParaRPr lang="ru-RU" sz="1000" dirty="0"/>
          </a:p>
          <a:p>
            <a:r>
              <a:rPr lang="ru-RU" sz="1000" i="1" dirty="0"/>
              <a:t>№ 3 – улица </a:t>
            </a:r>
            <a:r>
              <a:rPr lang="ru-RU" sz="1000" i="1" dirty="0" err="1"/>
              <a:t>Дощанова</a:t>
            </a:r>
            <a:r>
              <a:rPr lang="ru-RU" sz="1000" i="1" dirty="0"/>
              <a:t>, 43</a:t>
            </a:r>
            <a:r>
              <a:rPr lang="kk-KZ" sz="1000" i="1" dirty="0"/>
              <a:t>;</a:t>
            </a:r>
            <a:endParaRPr lang="ru-RU" sz="1000" dirty="0"/>
          </a:p>
          <a:p>
            <a:r>
              <a:rPr lang="ru-RU" sz="1000" i="1" dirty="0"/>
              <a:t>№ 2 - улица Бородина, район дома №142;</a:t>
            </a:r>
            <a:endParaRPr lang="ru-RU" sz="1000" dirty="0"/>
          </a:p>
          <a:p>
            <a:r>
              <a:rPr lang="ru-RU" sz="1000" i="1" dirty="0"/>
              <a:t>№ 4 - улица Маяковского.</a:t>
            </a:r>
            <a:endParaRPr lang="ru-RU" sz="1000" dirty="0"/>
          </a:p>
          <a:p>
            <a:pPr eaLnBrk="0" hangingPunct="0"/>
            <a:r>
              <a:rPr lang="ru-RU" altLang="ru-RU" sz="1000" dirty="0">
                <a:latin typeface="Calibri" panose="020F0502020204030204" pitchFamily="34" charset="0"/>
              </a:rPr>
              <a:t> </a:t>
            </a: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6972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1760" y="4442165"/>
            <a:ext cx="4291013" cy="1779392"/>
            <a:chOff x="519759" y="3946722"/>
            <a:chExt cx="4291013" cy="1951623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8" y="4161401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</a:t>
              </a:r>
              <a:r>
                <a:rPr lang="en-US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kk-KZ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9759" y="3946722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1733" y="1335383"/>
            <a:ext cx="4835024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435650427"/>
              </p:ext>
            </p:extLst>
          </p:nvPr>
        </p:nvGraphicFramePr>
        <p:xfrm>
          <a:off x="5001417" y="514404"/>
          <a:ext cx="4730011" cy="775020"/>
        </p:xfrm>
        <a:graphic>
          <a:graphicData uri="http://schemas.openxmlformats.org/drawingml/2006/table">
            <a:tbl>
              <a:tblPr/>
              <a:tblGrid>
                <a:gridCol w="10317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83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18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1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3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0,09 ≤ Р &lt; 0,13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6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0,13 ≤ Р &lt; 0,19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5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0,19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0" name="Прямоугольник 1"/>
          <p:cNvSpPr/>
          <p:nvPr/>
        </p:nvSpPr>
        <p:spPr>
          <a:xfrm>
            <a:off x="5072552" y="6167662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952999" y="2074461"/>
            <a:ext cx="48085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2164702177"/>
              </p:ext>
            </p:extLst>
          </p:nvPr>
        </p:nvGraphicFramePr>
        <p:xfrm>
          <a:off x="5025127" y="2407821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73173" y="4637899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16203</TotalTime>
  <Words>596</Words>
  <Application>Microsoft Office PowerPoint</Application>
  <PresentationFormat>Лист A4 (210x297 мм)</PresentationFormat>
  <Paragraphs>99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2573</cp:revision>
  <cp:lastPrinted>2021-07-01T03:56:27Z</cp:lastPrinted>
  <dcterms:created xsi:type="dcterms:W3CDTF">2018-03-27T06:03:00Z</dcterms:created>
  <dcterms:modified xsi:type="dcterms:W3CDTF">2022-12-11T12:11:16Z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