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D430D6-374A-466D-838F-326CE0BE11FD}" v="1" dt="2022-12-11T11:48:30.1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11D430D6-374A-466D-838F-326CE0BE11FD}"/>
    <pc:docChg chg="custSel modSld">
      <pc:chgData name="Moldir" userId="df42278df007c026" providerId="LiveId" clId="{11D430D6-374A-466D-838F-326CE0BE11FD}" dt="2022-12-11T11:48:55.822" v="4" actId="207"/>
      <pc:docMkLst>
        <pc:docMk/>
      </pc:docMkLst>
      <pc:sldChg chg="modSp mod">
        <pc:chgData name="Moldir" userId="df42278df007c026" providerId="LiveId" clId="{11D430D6-374A-466D-838F-326CE0BE11FD}" dt="2022-12-11T11:48:55.822" v="4" actId="207"/>
        <pc:sldMkLst>
          <pc:docMk/>
          <pc:sldMk cId="0" sldId="261"/>
        </pc:sldMkLst>
        <pc:spChg chg="mod">
          <ac:chgData name="Moldir" userId="df42278df007c026" providerId="LiveId" clId="{11D430D6-374A-466D-838F-326CE0BE11FD}" dt="2022-12-11T11:48:55.822" v="4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11D430D6-374A-466D-838F-326CE0BE11FD}" dt="2022-12-11T11:48:30.12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11D430D6-374A-466D-838F-326CE0BE11FD}" dt="2022-12-11T11:48:41.817" v="3" actId="478"/>
        <pc:sldMkLst>
          <pc:docMk/>
          <pc:sldMk cId="334028445" sldId="265"/>
        </pc:sldMkLst>
        <pc:spChg chg="del topLvl">
          <ac:chgData name="Moldir" userId="df42278df007c026" providerId="LiveId" clId="{11D430D6-374A-466D-838F-326CE0BE11FD}" dt="2022-12-11T11:48:41.817" v="3" actId="478"/>
          <ac:spMkLst>
            <pc:docMk/>
            <pc:sldMk cId="334028445" sldId="265"/>
            <ac:spMk id="16" creationId="{E1A8E3C0-CFA9-44DB-A7DD-D1427BEBA2CE}"/>
          </ac:spMkLst>
        </pc:spChg>
        <pc:spChg chg="del topLvl">
          <ac:chgData name="Moldir" userId="df42278df007c026" providerId="LiveId" clId="{11D430D6-374A-466D-838F-326CE0BE11FD}" dt="2022-12-11T11:48:40.623" v="2" actId="478"/>
          <ac:spMkLst>
            <pc:docMk/>
            <pc:sldMk cId="334028445" sldId="265"/>
            <ac:spMk id="17" creationId="{A749C2F8-23C3-4A95-A976-9FB1B6BA7313}"/>
          </ac:spMkLst>
        </pc:spChg>
        <pc:spChg chg="mod">
          <ac:chgData name="Moldir" userId="df42278df007c026" providerId="LiveId" clId="{11D430D6-374A-466D-838F-326CE0BE11FD}" dt="2022-12-11T11:48:37.840" v="1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11D430D6-374A-466D-838F-326CE0BE11FD}" dt="2022-12-11T11:48:40.623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5226644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Караганда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52999" y="112200"/>
            <a:ext cx="482441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Караганда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12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ночью 21-23, днем 11-13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13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17-19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68132" y="1772816"/>
            <a:ext cx="483235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12 декабря, ночью 13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высокий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805376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Караганда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9432813"/>
              </p:ext>
            </p:extLst>
          </p:nvPr>
        </p:nvGraphicFramePr>
        <p:xfrm>
          <a:off x="5019674" y="4293096"/>
          <a:ext cx="4691064" cy="225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5057029" y="2925254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7619"/>
            <a:ext cx="4808534" cy="19389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Караганда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7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переулок Стартовый, 61/7, аэрологическая станция, район МС Караганда (в районе старого аэропорта);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угол ул. Абая, 1 и пр.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Бухар-Жырау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Бирюзова,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(новый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Майкудук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7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Ермекова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116: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улица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Муканова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57/3;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ул. Архитектурная, уч. 15/1;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8 –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Ардак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(микрорайон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Пришахтинск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37124" y="63482"/>
            <a:ext cx="4840289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377994" y="4425553"/>
            <a:ext cx="4291013" cy="1762367"/>
            <a:chOff x="531522" y="3965395"/>
            <a:chExt cx="4291013" cy="1932950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83-33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26,</a:t>
                        </a:r>
                        <a:r>
                          <a:rPr lang="en-US" sz="800" baseline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 79-83-83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 typeface="Arial" panose="020B0604020202020204" pitchFamily="34" charset="0"/>
                          <a:buNone/>
                          <a:tabLst/>
                          <a:defRPr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7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65395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7123" y="1287237"/>
            <a:ext cx="484028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557835807"/>
              </p:ext>
            </p:extLst>
          </p:nvPr>
        </p:nvGraphicFramePr>
        <p:xfrm>
          <a:off x="5017537" y="489240"/>
          <a:ext cx="4651469" cy="775020"/>
        </p:xfrm>
        <a:graphic>
          <a:graphicData uri="http://schemas.openxmlformats.org/drawingml/2006/table">
            <a:tbl>
              <a:tblPr/>
              <a:tblGrid>
                <a:gridCol w="97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0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0,38 ≤ Р &lt; 0,47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37122" y="2132004"/>
            <a:ext cx="4824414" cy="275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65258765"/>
              </p:ext>
            </p:extLst>
          </p:nvPr>
        </p:nvGraphicFramePr>
        <p:xfrm>
          <a:off x="5025127" y="2407821"/>
          <a:ext cx="4680158" cy="223679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681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72157" y="462904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15623</TotalTime>
  <Words>664</Words>
  <Application>Microsoft Office PowerPoint</Application>
  <PresentationFormat>Лист A4 (210x297 мм)</PresentationFormat>
  <Paragraphs>107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2569</cp:revision>
  <cp:lastPrinted>2021-07-01T03:56:27Z</cp:lastPrinted>
  <dcterms:created xsi:type="dcterms:W3CDTF">2018-03-27T06:03:00Z</dcterms:created>
  <dcterms:modified xsi:type="dcterms:W3CDTF">2022-12-11T11:48:57Z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