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8009E6-1F12-4ACB-9DAE-90E4B653EC23}" v="1" dt="2022-12-11T12:29:09.3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A08009E6-1F12-4ACB-9DAE-90E4B653EC23}"/>
    <pc:docChg chg="undo custSel modSld">
      <pc:chgData name="Moldir" userId="df42278df007c026" providerId="LiveId" clId="{A08009E6-1F12-4ACB-9DAE-90E4B653EC23}" dt="2022-12-11T12:29:43.531" v="5"/>
      <pc:docMkLst>
        <pc:docMk/>
      </pc:docMkLst>
      <pc:sldChg chg="modSp mod">
        <pc:chgData name="Moldir" userId="df42278df007c026" providerId="LiveId" clId="{A08009E6-1F12-4ACB-9DAE-90E4B653EC23}" dt="2022-12-11T12:29:18.991" v="1" actId="207"/>
        <pc:sldMkLst>
          <pc:docMk/>
          <pc:sldMk cId="0" sldId="261"/>
        </pc:sldMkLst>
        <pc:spChg chg="mod">
          <ac:chgData name="Moldir" userId="df42278df007c026" providerId="LiveId" clId="{A08009E6-1F12-4ACB-9DAE-90E4B653EC23}" dt="2022-12-11T12:29:18.991" v="1" actId="207"/>
          <ac:spMkLst>
            <pc:docMk/>
            <pc:sldMk cId="0" sldId="261"/>
            <ac:spMk id="21" creationId="{00000000-0000-0000-0000-000000000000}"/>
          </ac:spMkLst>
        </pc:spChg>
        <pc:graphicFrameChg chg="mod">
          <ac:chgData name="Moldir" userId="df42278df007c026" providerId="LiveId" clId="{A08009E6-1F12-4ACB-9DAE-90E4B653EC23}" dt="2022-12-11T12:29:09.391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A08009E6-1F12-4ACB-9DAE-90E4B653EC23}" dt="2022-12-11T12:29:43.531" v="5"/>
        <pc:sldMkLst>
          <pc:docMk/>
          <pc:sldMk cId="334028445" sldId="265"/>
        </pc:sldMkLst>
        <pc:spChg chg="mod">
          <ac:chgData name="Moldir" userId="df42278df007c026" providerId="LiveId" clId="{A08009E6-1F12-4ACB-9DAE-90E4B653EC23}" dt="2022-12-11T12:29:43.531" v="5"/>
          <ac:spMkLst>
            <pc:docMk/>
            <pc:sldMk cId="334028445" sldId="265"/>
            <ac:spMk id="19" creationId="{00000000-0000-0000-0000-000000000000}"/>
          </ac:spMkLst>
        </pc:spChg>
        <pc:grpChg chg="del">
          <ac:chgData name="Moldir" userId="df42278df007c026" providerId="LiveId" clId="{A08009E6-1F12-4ACB-9DAE-90E4B653EC23}" dt="2022-12-11T12:29:32.702" v="2" actId="478"/>
          <ac:grpSpMkLst>
            <pc:docMk/>
            <pc:sldMk cId="334028445" sldId="265"/>
            <ac:grpSpMk id="6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857065" y="106016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65550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997086030"/>
              </p:ext>
            </p:extLst>
          </p:nvPr>
        </p:nvGraphicFramePr>
        <p:xfrm>
          <a:off x="307975" y="2588895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№345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Темиртау </a:t>
                      </a:r>
                      <a:endParaRPr kumimoji="0" lang="ru-RU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4953000" y="1814685"/>
            <a:ext cx="4808538" cy="76944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Сутки 12 декабря, ночью 13 декабря 2022 года метеорологические условия будут способствовать накоплению загрязняющих веществ в атмосфере города. </a:t>
            </a:r>
          </a:p>
          <a:p>
            <a:pPr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повышенный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12970" y="3789040"/>
            <a:ext cx="48244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Темиртау</a:t>
            </a:r>
          </a:p>
          <a:p>
            <a:pPr algn="ctr"/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11 декабря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169714"/>
              </p:ext>
            </p:extLst>
          </p:nvPr>
        </p:nvGraphicFramePr>
        <p:xfrm>
          <a:off x="4987165" y="4292464"/>
          <a:ext cx="4691064" cy="2226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51958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2427617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890523" y="112564"/>
            <a:ext cx="4904473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Темиртау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lvl="0" algn="ctr"/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 по 21 ч. 12 декабря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ночью 21-23, днем 11-13 мороза.</a:t>
            </a:r>
            <a:endParaRPr lang="ru-RU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декабря по 09 ч</a:t>
            </a:r>
            <a:r>
              <a:rPr lang="ru-RU" sz="11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 13 декабря 2022 г.</a:t>
            </a:r>
            <a:endParaRPr lang="kk-KZ" sz="1100" b="1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Переменная облачность, без осадков. В</a:t>
            </a:r>
            <a:r>
              <a:rPr lang="ru-RU" sz="1100" dirty="0">
                <a:latin typeface="Times New Roman" pitchFamily="18" charset="0"/>
                <a:cs typeface="Times New Roman" pitchFamily="18" charset="0"/>
              </a:rPr>
              <a:t>етер юго-западный 5-10 м/с. Температура воздуха 17-19 мороза.</a:t>
            </a: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17184" y="2882372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933813"/>
            <a:ext cx="4823628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Темиртау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ул. Колхозная, 23;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6-микрорайон (сопка «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Опан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район резервуаров питьевой воды);</a:t>
            </a:r>
          </a:p>
          <a:p>
            <a:pPr algn="just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3 «А» микрорайон (район спасительной станции)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Фурманова, 5.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216" y="61271"/>
            <a:ext cx="4825198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307" y="4485708"/>
            <a:ext cx="4291013" cy="1715579"/>
            <a:chOff x="531521" y="4016711"/>
            <a:chExt cx="4291013" cy="1881634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" action="ppaction://noaction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251267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1" y="4016711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47618" y="6134142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622155474"/>
              </p:ext>
            </p:extLst>
          </p:nvPr>
        </p:nvGraphicFramePr>
        <p:xfrm>
          <a:off x="5001728" y="522090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0,23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 ≤ Р &lt;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5331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70060" y="2176328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739698083"/>
              </p:ext>
            </p:extLst>
          </p:nvPr>
        </p:nvGraphicFramePr>
        <p:xfrm>
          <a:off x="5025127" y="2453327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8900" y="4699564"/>
            <a:ext cx="48085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7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7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15201</TotalTime>
  <Words>625</Words>
  <Application>Microsoft Office PowerPoint</Application>
  <PresentationFormat>Лист A4 (210x297 мм)</PresentationFormat>
  <Paragraphs>105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2543</cp:revision>
  <cp:lastPrinted>2021-07-01T03:56:27Z</cp:lastPrinted>
  <dcterms:created xsi:type="dcterms:W3CDTF">2018-03-27T06:03:00Z</dcterms:created>
  <dcterms:modified xsi:type="dcterms:W3CDTF">2022-12-11T12:29:45Z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