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80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1" d="100"/>
          <a:sy n="71" d="100"/>
        </p:scale>
        <p:origin x="67" y="110"/>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173013EC-D236-4DDF-8F9B-F3E1EA282660}"/>
    <pc:docChg chg="modSld">
      <pc:chgData name="Moldir Kabdualieva" userId="df42278df007c026" providerId="LiveId" clId="{173013EC-D236-4DDF-8F9B-F3E1EA282660}" dt="2022-11-06T09:37:54.716" v="93" actId="20577"/>
      <pc:docMkLst>
        <pc:docMk/>
      </pc:docMkLst>
      <pc:sldChg chg="modSp mod">
        <pc:chgData name="Moldir Kabdualieva" userId="df42278df007c026" providerId="LiveId" clId="{173013EC-D236-4DDF-8F9B-F3E1EA282660}" dt="2022-11-06T09:36:33.640" v="87" actId="20577"/>
        <pc:sldMkLst>
          <pc:docMk/>
          <pc:sldMk cId="0" sldId="261"/>
        </pc:sldMkLst>
        <pc:graphicFrameChg chg="modGraphic">
          <ac:chgData name="Moldir Kabdualieva" userId="df42278df007c026" providerId="LiveId" clId="{173013EC-D236-4DDF-8F9B-F3E1EA282660}" dt="2022-11-06T09:36:33.640" v="87" actId="20577"/>
          <ac:graphicFrameMkLst>
            <pc:docMk/>
            <pc:sldMk cId="0" sldId="261"/>
            <ac:graphicFrameMk id="15" creationId="{94CC0974-E1E4-47F3-9A8B-49A879A3B96B}"/>
          </ac:graphicFrameMkLst>
        </pc:graphicFrameChg>
      </pc:sldChg>
      <pc:sldChg chg="addSp delSp modSp mod">
        <pc:chgData name="Moldir Kabdualieva" userId="df42278df007c026" providerId="LiveId" clId="{173013EC-D236-4DDF-8F9B-F3E1EA282660}" dt="2022-11-06T09:37:54.716" v="93" actId="20577"/>
        <pc:sldMkLst>
          <pc:docMk/>
          <pc:sldMk cId="334028445" sldId="265"/>
        </pc:sldMkLst>
        <pc:spChg chg="add mod">
          <ac:chgData name="Moldir Kabdualieva" userId="df42278df007c026" providerId="LiveId" clId="{173013EC-D236-4DDF-8F9B-F3E1EA282660}" dt="2022-11-06T09:37:44.931" v="91" actId="1076"/>
          <ac:spMkLst>
            <pc:docMk/>
            <pc:sldMk cId="334028445" sldId="265"/>
            <ac:spMk id="3" creationId="{37543FA0-C8F8-C464-FD20-6B9B8F3CD36D}"/>
          </ac:spMkLst>
        </pc:spChg>
        <pc:spChg chg="mod">
          <ac:chgData name="Moldir Kabdualieva" userId="df42278df007c026" providerId="LiveId" clId="{173013EC-D236-4DDF-8F9B-F3E1EA282660}" dt="2022-11-06T09:37:54.716" v="93" actId="20577"/>
          <ac:spMkLst>
            <pc:docMk/>
            <pc:sldMk cId="334028445" sldId="265"/>
            <ac:spMk id="19" creationId="{00000000-0000-0000-0000-000000000000}"/>
          </ac:spMkLst>
        </pc:spChg>
        <pc:spChg chg="del mod">
          <ac:chgData name="Moldir Kabdualieva" userId="df42278df007c026" providerId="LiveId" clId="{173013EC-D236-4DDF-8F9B-F3E1EA282660}" dt="2022-11-06T09:37:23.504" v="89" actId="478"/>
          <ac:spMkLst>
            <pc:docMk/>
            <pc:sldMk cId="334028445" sldId="265"/>
            <ac:spMk id="24" creationId="{00000000-0000-0000-0000-000000000000}"/>
          </ac:spMkLst>
        </pc:spChg>
      </pc:sldChg>
    </pc:docChg>
  </pc:docChgLst>
  <pc:docChgLst>
    <pc:chgData name="Moldir" userId="df42278df007c026" providerId="LiveId" clId="{892F8DC5-BFE8-469F-A8A6-F6444D7AA835}"/>
    <pc:docChg chg="custSel modSld">
      <pc:chgData name="Moldir" userId="df42278df007c026" providerId="LiveId" clId="{892F8DC5-BFE8-469F-A8A6-F6444D7AA835}" dt="2022-12-11T12:17:02.416" v="45" actId="207"/>
      <pc:docMkLst>
        <pc:docMk/>
      </pc:docMkLst>
      <pc:sldChg chg="modSp mod">
        <pc:chgData name="Moldir" userId="df42278df007c026" providerId="LiveId" clId="{892F8DC5-BFE8-469F-A8A6-F6444D7AA835}" dt="2022-12-11T12:17:02.416" v="45" actId="207"/>
        <pc:sldMkLst>
          <pc:docMk/>
          <pc:sldMk cId="0" sldId="261"/>
        </pc:sldMkLst>
        <pc:graphicFrameChg chg="modGraphic">
          <ac:chgData name="Moldir" userId="df42278df007c026" providerId="LiveId" clId="{892F8DC5-BFE8-469F-A8A6-F6444D7AA835}" dt="2022-12-11T12:16:31.868" v="44" actId="20577"/>
          <ac:graphicFrameMkLst>
            <pc:docMk/>
            <pc:sldMk cId="0" sldId="261"/>
            <ac:graphicFrameMk id="15" creationId="{94CC0974-E1E4-47F3-9A8B-49A879A3B96B}"/>
          </ac:graphicFrameMkLst>
        </pc:graphicFrameChg>
        <pc:graphicFrameChg chg="modGraphic">
          <ac:chgData name="Moldir" userId="df42278df007c026" providerId="LiveId" clId="{892F8DC5-BFE8-469F-A8A6-F6444D7AA835}" dt="2022-12-11T12:17:02.416" v="45" actId="207"/>
          <ac:graphicFrameMkLst>
            <pc:docMk/>
            <pc:sldMk cId="0" sldId="261"/>
            <ac:graphicFrameMk id="19" creationId="{00000000-0000-0000-0000-000000000000}"/>
          </ac:graphicFrameMkLst>
        </pc:graphicFrameChg>
      </pc:sldChg>
      <pc:sldChg chg="delSp modSp mod">
        <pc:chgData name="Moldir" userId="df42278df007c026" providerId="LiveId" clId="{892F8DC5-BFE8-469F-A8A6-F6444D7AA835}" dt="2022-12-11T12:15:31.523" v="2" actId="478"/>
        <pc:sldMkLst>
          <pc:docMk/>
          <pc:sldMk cId="334028445" sldId="265"/>
        </pc:sldMkLst>
        <pc:spChg chg="del">
          <ac:chgData name="Moldir" userId="df42278df007c026" providerId="LiveId" clId="{892F8DC5-BFE8-469F-A8A6-F6444D7AA835}" dt="2022-12-11T12:15:30.010" v="1" actId="478"/>
          <ac:spMkLst>
            <pc:docMk/>
            <pc:sldMk cId="334028445" sldId="265"/>
            <ac:spMk id="3" creationId="{37543FA0-C8F8-C464-FD20-6B9B8F3CD36D}"/>
          </ac:spMkLst>
        </pc:spChg>
        <pc:spChg chg="del">
          <ac:chgData name="Moldir" userId="df42278df007c026" providerId="LiveId" clId="{892F8DC5-BFE8-469F-A8A6-F6444D7AA835}" dt="2022-12-11T12:15:31.523" v="2" actId="478"/>
          <ac:spMkLst>
            <pc:docMk/>
            <pc:sldMk cId="334028445" sldId="265"/>
            <ac:spMk id="16" creationId="{E1A8E3C0-CFA9-44DB-A7DD-D1427BEBA2CE}"/>
          </ac:spMkLst>
        </pc:spChg>
        <pc:spChg chg="mod">
          <ac:chgData name="Moldir" userId="df42278df007c026" providerId="LiveId" clId="{892F8DC5-BFE8-469F-A8A6-F6444D7AA835}" dt="2022-12-11T12:15:27.731" v="0"/>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53000" y="233362"/>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91569034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en-US" sz="1200" b="1" i="1" dirty="0" err="1">
                          <a:solidFill>
                            <a:srgbClr val="002060"/>
                          </a:solidFill>
                          <a:latin typeface="Times New Roman" panose="02020603050405020304" pitchFamily="18" charset="0"/>
                          <a:cs typeface="Times New Roman" panose="02020603050405020304" pitchFamily="18" charset="0"/>
                        </a:rPr>
                        <a:t>Петропавл</a:t>
                      </a:r>
                      <a:r>
                        <a:rPr lang="ru-RU" altLang="en-US" sz="1200" b="1" i="1" dirty="0">
                          <a:solidFill>
                            <a:srgbClr val="002060"/>
                          </a:solidFill>
                          <a:latin typeface="Times New Roman" panose="02020603050405020304" pitchFamily="18" charset="0"/>
                          <a:cs typeface="Times New Roman" panose="02020603050405020304" pitchFamily="18" charset="0"/>
                        </a:rPr>
                        <a:t> </a:t>
                      </a:r>
                      <a:r>
                        <a:rPr lang="kk-KZ" altLang="en-US" sz="1200" b="1" i="1" dirty="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47289089"/>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chemeClr val="tx2">
                              <a:lumMod val="75000"/>
                            </a:schemeClr>
                          </a:solidFill>
                          <a:latin typeface="Times New Roman" panose="02020603050405020304" pitchFamily="18" charset="0"/>
                          <a:cs typeface="Times New Roman" panose="02020603050405020304" pitchFamily="18" charset="0"/>
                        </a:rPr>
                        <a:t>Петропавл</a:t>
                      </a:r>
                      <a:r>
                        <a:rPr lang="ru-RU" altLang="x-none" sz="1600" b="1" i="1" dirty="0">
                          <a:solidFill>
                            <a:schemeClr val="tx2">
                              <a:lumMod val="75000"/>
                            </a:schemeClr>
                          </a:solidFill>
                          <a:latin typeface="Times New Roman" panose="02020603050405020304" pitchFamily="18" charset="0"/>
                          <a:cs typeface="Times New Roman" panose="02020603050405020304" pitchFamily="18" charset="0"/>
                        </a:rPr>
                        <a:t> </a:t>
                      </a: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№345 АУА БАССЕЙНІ ЖАҒДАЙЫНЫҢ</a:t>
                      </a:r>
                    </a:p>
                    <a:p>
                      <a:pPr lvl="0" algn="ctr" eaLnBrk="1" hangingPunct="1">
                        <a:buNone/>
                      </a:pPr>
                      <a:endParaRPr lang="kk-KZ"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КҮНДЕЛІКТІ</a:t>
                      </a:r>
                      <a:r>
                        <a:rPr lang="kk-KZ" altLang="x-none" sz="1600" b="1" i="1" baseline="0" dirty="0">
                          <a:solidFill>
                            <a:schemeClr val="tx2">
                              <a:lumMod val="75000"/>
                            </a:schemeClr>
                          </a:solidFill>
                          <a:latin typeface="Times New Roman" panose="02020603050405020304" pitchFamily="18" charset="0"/>
                          <a:cs typeface="Times New Roman" panose="02020603050405020304" pitchFamily="18" charset="0"/>
                        </a:rPr>
                        <a:t> БЮЛЛЕТЕНІ</a:t>
                      </a:r>
                      <a:r>
                        <a:rPr lang="en-US" altLang="x-none" sz="1600" b="1" i="1" dirty="0">
                          <a:solidFill>
                            <a:schemeClr val="tx2">
                              <a:lumMod val="75000"/>
                            </a:schemeClr>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rPr>
                        <a:t>2022 жыл 11 желтоқсан</a:t>
                      </a:r>
                      <a:endParaRPr lang="zh-CN" altLang="x-none" sz="1200" b="1" i="1" u="none" kern="1200" baseline="0" dirty="0">
                        <a:solidFill>
                          <a:schemeClr val="tx2">
                            <a:lumMod val="75000"/>
                          </a:schemeClr>
                        </a:solidFill>
                        <a:latin typeface="Times New Roman" panose="02020603050405020304" pitchFamily="18" charset="0"/>
                        <a:ea typeface="+mn-ea"/>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zh-CN" altLang="x-none" sz="1200" b="1" i="1" dirty="0">
                        <a:solidFill>
                          <a:schemeClr val="tx2">
                            <a:lumMod val="75000"/>
                          </a:schemeClr>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572777001"/>
              </p:ext>
            </p:extLst>
          </p:nvPr>
        </p:nvGraphicFramePr>
        <p:xfrm>
          <a:off x="5088998"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0" y="3531460"/>
            <a:ext cx="4829201"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a:solidFill>
                  <a:srgbClr val="000000"/>
                </a:solidFill>
                <a:latin typeface="Times New Roman" pitchFamily="18" charset="0"/>
                <a:cs typeface="Times New Roman" pitchFamily="18" charset="0"/>
              </a:rPr>
              <a:t>11 </a:t>
            </a:r>
            <a:r>
              <a:rPr lang="kk-KZ" altLang="ru-RU" sz="1200" b="1" dirty="0">
                <a:solidFill>
                  <a:srgbClr val="000000"/>
                </a:solidFill>
                <a:latin typeface="Times New Roman" pitchFamily="18" charset="0"/>
                <a:cs typeface="Times New Roman" pitchFamily="18" charset="0"/>
              </a:rPr>
              <a:t>желтоқсан </a:t>
            </a:r>
            <a:r>
              <a:rPr lang="ru-RU" altLang="ru-RU" sz="1200" b="1" dirty="0" err="1">
                <a:latin typeface="Times New Roman" panose="02020603050405020304" pitchFamily="18" charset="0"/>
                <a:cs typeface="Times New Roman" panose="02020603050405020304" pitchFamily="18" charset="0"/>
              </a:rPr>
              <a:t>Петропавл</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 атмосфералық ауасының жай-күйі</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133773493"/>
              </p:ext>
            </p:extLst>
          </p:nvPr>
        </p:nvGraphicFramePr>
        <p:xfrm>
          <a:off x="5026040" y="3996002"/>
          <a:ext cx="4691064" cy="2532584"/>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3118">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13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8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27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0,05</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847">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483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52146">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52146">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6"/>
                  </a:ext>
                </a:extLst>
              </a:tr>
              <a:tr h="252146">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7"/>
                  </a:ext>
                </a:extLst>
              </a:tr>
              <a:tr h="252146">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b="0" dirty="0">
                          <a:solidFill>
                            <a:schemeClr val="tx1"/>
                          </a:solidFill>
                          <a:latin typeface="Times New Roman" panose="02020603050405020304" pitchFamily="18" charset="0"/>
                          <a:cs typeface="Times New Roman" panose="02020603050405020304" pitchFamily="18" charset="0"/>
                        </a:rPr>
                        <a:t>42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sp>
        <p:nvSpPr>
          <p:cNvPr id="16" name="Прямоугольник 15"/>
          <p:cNvSpPr/>
          <p:nvPr/>
        </p:nvSpPr>
        <p:spPr>
          <a:xfrm>
            <a:off x="4953000" y="260648"/>
            <a:ext cx="4824536" cy="1908215"/>
          </a:xfrm>
          <a:prstGeom prst="rect">
            <a:avLst/>
          </a:prstGeom>
        </p:spPr>
        <p:txBody>
          <a:bodyPr wrap="square">
            <a:spAutoFit/>
          </a:bodyPr>
          <a:lstStyle/>
          <a:p>
            <a:pPr lvl="0" algn="ctr"/>
            <a:r>
              <a:rPr lang="ru-RU" altLang="ru-RU" sz="1050" b="1" dirty="0">
                <a:latin typeface="Times New Roman" pitchFamily="18" charset="0"/>
                <a:cs typeface="Times New Roman" pitchFamily="18" charset="0"/>
              </a:rPr>
              <a:t>Петропавл </a:t>
            </a:r>
            <a:r>
              <a:rPr lang="ru-RU" altLang="ru-RU" sz="1050" b="1" dirty="0" err="1">
                <a:latin typeface="Times New Roman" pitchFamily="18" charset="0"/>
                <a:cs typeface="Times New Roman" pitchFamily="18" charset="0"/>
              </a:rPr>
              <a:t>қаласы бойынша</a:t>
            </a:r>
            <a:endParaRPr lang="ru-RU" altLang="ru-RU" sz="1050" b="1" dirty="0">
              <a:latin typeface="Times New Roman" pitchFamily="18" charset="0"/>
              <a:cs typeface="Times New Roman" pitchFamily="18" charset="0"/>
            </a:endParaRPr>
          </a:p>
          <a:p>
            <a:pPr algn="ctr"/>
            <a:r>
              <a:rPr lang="kk-KZ" altLang="ru-RU" sz="1050" b="1" dirty="0">
                <a:solidFill>
                  <a:srgbClr val="000000"/>
                </a:solidFill>
                <a:latin typeface="Times New Roman" pitchFamily="18" charset="0"/>
                <a:cs typeface="Times New Roman" pitchFamily="18" charset="0"/>
              </a:rPr>
              <a:t>12 желтоқсанға </a:t>
            </a:r>
            <a:r>
              <a:rPr lang="ru-RU" altLang="ru-RU" sz="1050" b="1" dirty="0" err="1">
                <a:solidFill>
                  <a:srgbClr val="000000"/>
                </a:solidFill>
                <a:latin typeface="Times New Roman" pitchFamily="18" charset="0"/>
                <a:cs typeface="Times New Roman" pitchFamily="18" charset="0"/>
              </a:rPr>
              <a:t>ауа-райы</a:t>
            </a:r>
            <a:r>
              <a:rPr lang="ru-RU" altLang="ru-RU" sz="1050" b="1" dirty="0">
                <a:solidFill>
                  <a:srgbClr val="000000"/>
                </a:solidFill>
                <a:latin typeface="Times New Roman" pitchFamily="18" charset="0"/>
                <a:cs typeface="Times New Roman" pitchFamily="18" charset="0"/>
              </a:rPr>
              <a:t> </a:t>
            </a:r>
            <a:r>
              <a:rPr lang="ru-RU" altLang="ru-RU" sz="1050" b="1" dirty="0" err="1">
                <a:solidFill>
                  <a:srgbClr val="000000"/>
                </a:solidFill>
                <a:latin typeface="Times New Roman" pitchFamily="18" charset="0"/>
                <a:cs typeface="Times New Roman" pitchFamily="18" charset="0"/>
              </a:rPr>
              <a:t>болжамы</a:t>
            </a:r>
            <a:endParaRPr lang="ru-RU" altLang="ru-RU" sz="1050" b="1" dirty="0">
              <a:solidFill>
                <a:srgbClr val="000000"/>
              </a:solidFill>
              <a:latin typeface="Times New Roman" pitchFamily="18" charset="0"/>
              <a:cs typeface="Times New Roman" pitchFamily="18" charset="0"/>
            </a:endParaRPr>
          </a:p>
          <a:p>
            <a:pPr algn="ctr"/>
            <a:r>
              <a:rPr lang="ru-RU" altLang="ru-RU" sz="1050" b="1" dirty="0">
                <a:solidFill>
                  <a:srgbClr val="000000"/>
                </a:solidFill>
                <a:latin typeface="Times New Roman" pitchFamily="18" charset="0"/>
                <a:cs typeface="Times New Roman" pitchFamily="18" charset="0"/>
              </a:rPr>
              <a:t>2022 </a:t>
            </a:r>
            <a:r>
              <a:rPr lang="ru-RU" altLang="ru-RU" sz="1050" b="1" dirty="0" err="1">
                <a:solidFill>
                  <a:srgbClr val="000000"/>
                </a:solidFill>
                <a:latin typeface="Times New Roman" pitchFamily="18" charset="0"/>
                <a:cs typeface="Times New Roman" pitchFamily="18" charset="0"/>
              </a:rPr>
              <a:t>жылғы </a:t>
            </a:r>
            <a:r>
              <a:rPr lang="ru-RU" altLang="ru-RU" sz="1050" b="1" dirty="0">
                <a:solidFill>
                  <a:srgbClr val="000000"/>
                </a:solidFill>
                <a:latin typeface="Times New Roman" pitchFamily="18" charset="0"/>
                <a:cs typeface="Times New Roman" pitchFamily="18" charset="0"/>
              </a:rPr>
              <a:t>11 </a:t>
            </a:r>
            <a:r>
              <a:rPr lang="kk-KZ" altLang="ru-RU" sz="1050" b="1" dirty="0">
                <a:solidFill>
                  <a:srgbClr val="000000"/>
                </a:solidFill>
                <a:latin typeface="Times New Roman" pitchFamily="18" charset="0"/>
                <a:cs typeface="Times New Roman" pitchFamily="18" charset="0"/>
              </a:rPr>
              <a:t>желтоқсаннан </a:t>
            </a:r>
            <a:r>
              <a:rPr lang="ru-RU" altLang="ru-RU" sz="1050" b="1" dirty="0">
                <a:solidFill>
                  <a:srgbClr val="000000"/>
                </a:solidFill>
                <a:latin typeface="Times New Roman" pitchFamily="18" charset="0"/>
                <a:cs typeface="Times New Roman" pitchFamily="18" charset="0"/>
              </a:rPr>
              <a:t>21 </a:t>
            </a:r>
            <a:r>
              <a:rPr lang="ru-RU" altLang="ru-RU" sz="1050" b="1" dirty="0" err="1">
                <a:solidFill>
                  <a:srgbClr val="000000"/>
                </a:solidFill>
                <a:latin typeface="Times New Roman" pitchFamily="18" charset="0"/>
                <a:cs typeface="Times New Roman" pitchFamily="18" charset="0"/>
              </a:rPr>
              <a:t>сағаттан</a:t>
            </a:r>
            <a:r>
              <a:rPr lang="ru-RU" altLang="ru-RU" sz="1050" b="1" dirty="0">
                <a:solidFill>
                  <a:srgbClr val="000000"/>
                </a:solidFill>
                <a:latin typeface="Times New Roman" pitchFamily="18" charset="0"/>
                <a:cs typeface="Times New Roman" pitchFamily="18" charset="0"/>
              </a:rPr>
              <a:t>  </a:t>
            </a:r>
            <a:r>
              <a:rPr lang="kk-KZ" altLang="ru-RU" sz="1050" b="1" dirty="0">
                <a:solidFill>
                  <a:srgbClr val="000000"/>
                </a:solidFill>
                <a:latin typeface="Times New Roman" pitchFamily="18" charset="0"/>
                <a:cs typeface="Times New Roman" pitchFamily="18" charset="0"/>
              </a:rPr>
              <a:t>12 желтоқсанға </a:t>
            </a:r>
            <a:r>
              <a:rPr lang="ru-RU" altLang="ru-RU" sz="1050" b="1" dirty="0">
                <a:solidFill>
                  <a:srgbClr val="000000"/>
                </a:solidFill>
                <a:latin typeface="Times New Roman" pitchFamily="18" charset="0"/>
                <a:cs typeface="Times New Roman" pitchFamily="18" charset="0"/>
              </a:rPr>
              <a:t>21 </a:t>
            </a:r>
            <a:r>
              <a:rPr lang="ru-RU" altLang="ru-RU" sz="1050" b="1" dirty="0" err="1">
                <a:solidFill>
                  <a:srgbClr val="000000"/>
                </a:solidFill>
                <a:latin typeface="Times New Roman" pitchFamily="18" charset="0"/>
                <a:cs typeface="Times New Roman" pitchFamily="18" charset="0"/>
              </a:rPr>
              <a:t>сағатқа дейін</a:t>
            </a:r>
            <a:r>
              <a:rPr lang="ru-RU" altLang="ru-RU" sz="1050" b="1" dirty="0">
                <a:solidFill>
                  <a:srgbClr val="000000"/>
                </a:solidFill>
                <a:latin typeface="Times New Roman" pitchFamily="18" charset="0"/>
                <a:cs typeface="Times New Roman" pitchFamily="18" charset="0"/>
              </a:rPr>
              <a:t>   </a:t>
            </a:r>
            <a:endParaRPr lang="ru-RU" sz="1050" dirty="0">
              <a:latin typeface="Times New Roman" pitchFamily="18" charset="0"/>
              <a:cs typeface="Times New Roman" pitchFamily="18" charset="0"/>
            </a:endParaRPr>
          </a:p>
          <a:p>
            <a:pPr indent="88900" algn="just"/>
            <a:r>
              <a:rPr lang="kk-KZ" sz="1100" dirty="0">
                <a:latin typeface="Times New Roman" pitchFamily="18" charset="0"/>
                <a:cs typeface="Times New Roman" pitchFamily="18" charset="0"/>
              </a:rPr>
              <a:t>   Күндіз қар, жаяу бұрқасын</a:t>
            </a:r>
            <a:r>
              <a:rPr lang="ru-RU" sz="1100" dirty="0">
                <a:latin typeface="Times New Roman" pitchFamily="18" charset="0"/>
                <a:cs typeface="Times New Roman" pitchFamily="18" charset="0"/>
              </a:rPr>
              <a:t>. </a:t>
            </a:r>
            <a:r>
              <a:rPr lang="kk-KZ" sz="1100" dirty="0">
                <a:latin typeface="Times New Roman" pitchFamily="18" charset="0"/>
                <a:cs typeface="Times New Roman" pitchFamily="18" charset="0"/>
              </a:rPr>
              <a:t>Оңтүстік-батыстан жел соғады, күші 9-14 күндіз екпіні 15-20 м/с. Ауа температурасы түнде 13-15, күндіз 6-8 градус аяз.</a:t>
            </a:r>
            <a:endParaRPr lang="ru-RU" altLang="ru-RU" sz="1100" b="1" dirty="0">
              <a:solidFill>
                <a:srgbClr val="000000"/>
              </a:solidFill>
              <a:latin typeface="Times New Roman" pitchFamily="18" charset="0"/>
              <a:cs typeface="Times New Roman" pitchFamily="18" charset="0"/>
            </a:endParaRPr>
          </a:p>
          <a:p>
            <a:pPr indent="182563" algn="ctr"/>
            <a:r>
              <a:rPr lang="ru-RU" altLang="ru-RU" sz="1050" b="1" dirty="0">
                <a:solidFill>
                  <a:srgbClr val="000000"/>
                </a:solidFill>
                <a:latin typeface="Times New Roman" pitchFamily="18" charset="0"/>
                <a:cs typeface="Times New Roman" pitchFamily="18" charset="0"/>
              </a:rPr>
              <a:t>13 </a:t>
            </a:r>
            <a:r>
              <a:rPr lang="kk-KZ" altLang="ru-RU" sz="1050" b="1" dirty="0">
                <a:solidFill>
                  <a:srgbClr val="000000"/>
                </a:solidFill>
                <a:latin typeface="Times New Roman" pitchFamily="18" charset="0"/>
                <a:cs typeface="Times New Roman" pitchFamily="18" charset="0"/>
              </a:rPr>
              <a:t>желтоқсан</a:t>
            </a:r>
            <a:r>
              <a:rPr lang="kk-KZ" sz="1050" b="1" dirty="0">
                <a:solidFill>
                  <a:srgbClr val="000000"/>
                </a:solidFill>
                <a:latin typeface="Times New Roman" pitchFamily="18" charset="0"/>
                <a:cs typeface="Times New Roman" pitchFamily="18" charset="0"/>
              </a:rPr>
              <a:t>ға </a:t>
            </a:r>
            <a:r>
              <a:rPr lang="ru-RU" altLang="ru-RU" sz="1050" b="1" dirty="0" err="1">
                <a:solidFill>
                  <a:srgbClr val="000000"/>
                </a:solidFill>
                <a:latin typeface="Times New Roman" pitchFamily="18" charset="0"/>
                <a:cs typeface="Times New Roman" pitchFamily="18" charset="0"/>
              </a:rPr>
              <a:t>ауа-райы</a:t>
            </a:r>
            <a:r>
              <a:rPr lang="ru-RU" altLang="ru-RU" sz="1050" b="1" dirty="0">
                <a:solidFill>
                  <a:srgbClr val="000000"/>
                </a:solidFill>
                <a:latin typeface="Times New Roman" pitchFamily="18" charset="0"/>
                <a:cs typeface="Times New Roman" pitchFamily="18" charset="0"/>
              </a:rPr>
              <a:t> </a:t>
            </a:r>
            <a:r>
              <a:rPr lang="ru-RU" altLang="ru-RU" sz="1050" b="1" dirty="0" err="1">
                <a:solidFill>
                  <a:srgbClr val="000000"/>
                </a:solidFill>
                <a:latin typeface="Times New Roman" pitchFamily="18" charset="0"/>
                <a:cs typeface="Times New Roman" pitchFamily="18" charset="0"/>
              </a:rPr>
              <a:t>болжамы</a:t>
            </a:r>
            <a:endParaRPr lang="ru-RU" altLang="ru-RU" sz="1050" b="1" dirty="0">
              <a:solidFill>
                <a:srgbClr val="000000"/>
              </a:solidFill>
              <a:latin typeface="Times New Roman" pitchFamily="18" charset="0"/>
              <a:cs typeface="Times New Roman" pitchFamily="18" charset="0"/>
            </a:endParaRPr>
          </a:p>
          <a:p>
            <a:pPr indent="182563" algn="ctr"/>
            <a:r>
              <a:rPr lang="ru-RU" altLang="ru-RU" sz="1050" b="1" dirty="0">
                <a:solidFill>
                  <a:srgbClr val="000000"/>
                </a:solidFill>
                <a:latin typeface="Times New Roman" pitchFamily="18" charset="0"/>
                <a:cs typeface="Times New Roman" pitchFamily="18" charset="0"/>
              </a:rPr>
              <a:t>2022 </a:t>
            </a:r>
            <a:r>
              <a:rPr lang="ru-RU" altLang="ru-RU" sz="1050" b="1" dirty="0" err="1">
                <a:solidFill>
                  <a:srgbClr val="000000"/>
                </a:solidFill>
                <a:latin typeface="Times New Roman" pitchFamily="18" charset="0"/>
                <a:cs typeface="Times New Roman" pitchFamily="18" charset="0"/>
              </a:rPr>
              <a:t>жылғы</a:t>
            </a:r>
            <a:r>
              <a:rPr lang="ru-RU" altLang="ru-RU" sz="1050" b="1" dirty="0">
                <a:solidFill>
                  <a:srgbClr val="000000"/>
                </a:solidFill>
                <a:latin typeface="Times New Roman" pitchFamily="18" charset="0"/>
                <a:cs typeface="Times New Roman" pitchFamily="18" charset="0"/>
              </a:rPr>
              <a:t> </a:t>
            </a:r>
            <a:r>
              <a:rPr lang="kk-KZ" altLang="ru-RU" sz="1050" b="1" dirty="0">
                <a:solidFill>
                  <a:srgbClr val="000000"/>
                </a:solidFill>
                <a:latin typeface="Times New Roman" pitchFamily="18" charset="0"/>
                <a:cs typeface="Times New Roman" pitchFamily="18" charset="0"/>
              </a:rPr>
              <a:t> 12 желтоқсаннан </a:t>
            </a:r>
            <a:r>
              <a:rPr lang="ru-RU" altLang="ru-RU" sz="1050" b="1" dirty="0">
                <a:solidFill>
                  <a:srgbClr val="000000"/>
                </a:solidFill>
                <a:latin typeface="Times New Roman" pitchFamily="18" charset="0"/>
                <a:cs typeface="Times New Roman" pitchFamily="18" charset="0"/>
              </a:rPr>
              <a:t>21 </a:t>
            </a:r>
            <a:r>
              <a:rPr lang="ru-RU" altLang="ru-RU" sz="1050" b="1" dirty="0" err="1">
                <a:solidFill>
                  <a:srgbClr val="000000"/>
                </a:solidFill>
                <a:latin typeface="Times New Roman" pitchFamily="18" charset="0"/>
                <a:cs typeface="Times New Roman" pitchFamily="18" charset="0"/>
              </a:rPr>
              <a:t>сағаттан </a:t>
            </a:r>
            <a:r>
              <a:rPr lang="ru-RU" altLang="ru-RU" sz="1050" b="1" dirty="0">
                <a:solidFill>
                  <a:srgbClr val="000000"/>
                </a:solidFill>
                <a:latin typeface="Times New Roman" pitchFamily="18" charset="0"/>
                <a:cs typeface="Times New Roman" pitchFamily="18" charset="0"/>
              </a:rPr>
              <a:t>13 </a:t>
            </a:r>
            <a:r>
              <a:rPr lang="ru-RU" altLang="ru-RU" sz="1050" b="1" dirty="0" err="1">
                <a:solidFill>
                  <a:srgbClr val="000000"/>
                </a:solidFill>
                <a:latin typeface="Times New Roman" pitchFamily="18" charset="0"/>
                <a:cs typeface="Times New Roman" pitchFamily="18" charset="0"/>
              </a:rPr>
              <a:t>желтоқсанға </a:t>
            </a:r>
            <a:r>
              <a:rPr lang="ru-RU" sz="1050" b="1" dirty="0">
                <a:solidFill>
                  <a:srgbClr val="000000"/>
                </a:solidFill>
                <a:latin typeface="Times New Roman" pitchFamily="18" charset="0"/>
                <a:cs typeface="Times New Roman" pitchFamily="18" charset="0"/>
              </a:rPr>
              <a:t>09 </a:t>
            </a:r>
            <a:r>
              <a:rPr lang="ru-RU" altLang="ru-RU" sz="1050" b="1" dirty="0" err="1">
                <a:solidFill>
                  <a:srgbClr val="000000"/>
                </a:solidFill>
                <a:latin typeface="Times New Roman" pitchFamily="18" charset="0"/>
                <a:cs typeface="Times New Roman" pitchFamily="18" charset="0"/>
              </a:rPr>
              <a:t>сағатқа дейін</a:t>
            </a:r>
            <a:r>
              <a:rPr lang="ru-RU" altLang="ru-RU" sz="1050" b="1" dirty="0">
                <a:solidFill>
                  <a:srgbClr val="000000"/>
                </a:solidFill>
                <a:latin typeface="Times New Roman" pitchFamily="18" charset="0"/>
                <a:cs typeface="Times New Roman" pitchFamily="18" charset="0"/>
              </a:rPr>
              <a:t>   </a:t>
            </a:r>
          </a:p>
          <a:p>
            <a:pPr indent="88900" algn="just"/>
            <a:r>
              <a:rPr lang="kk-KZ" sz="1100" dirty="0">
                <a:latin typeface="Times New Roman" pitchFamily="18" charset="0"/>
                <a:cs typeface="Times New Roman" pitchFamily="18" charset="0"/>
              </a:rPr>
              <a:t>Қар, жаяу бұрқасын</a:t>
            </a:r>
            <a:r>
              <a:rPr lang="ru-RU" sz="1100" dirty="0">
                <a:latin typeface="Times New Roman" pitchFamily="18" charset="0"/>
                <a:cs typeface="Times New Roman" pitchFamily="18" charset="0"/>
              </a:rPr>
              <a:t>. </a:t>
            </a:r>
            <a:r>
              <a:rPr lang="kk-KZ" sz="1100" dirty="0">
                <a:latin typeface="Times New Roman" pitchFamily="18" charset="0"/>
                <a:cs typeface="Times New Roman" pitchFamily="18" charset="0"/>
              </a:rPr>
              <a:t>Батыстан жел соғады, </a:t>
            </a:r>
            <a:r>
              <a:rPr lang="kk-KZ" sz="1100">
                <a:latin typeface="Times New Roman" pitchFamily="18" charset="0"/>
                <a:cs typeface="Times New Roman" pitchFamily="18" charset="0"/>
              </a:rPr>
              <a:t>күші 9-14 м/с</a:t>
            </a:r>
            <a:r>
              <a:rPr lang="kk-KZ"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  </a:t>
            </a:r>
            <a:r>
              <a:rPr lang="ru-RU" sz="1100" dirty="0">
                <a:latin typeface="Times New Roman" pitchFamily="18" charset="0"/>
                <a:cs typeface="Times New Roman" pitchFamily="18" charset="0"/>
              </a:rPr>
              <a:t>13-15 </a:t>
            </a:r>
            <a:r>
              <a:rPr lang="kk-KZ" sz="1100" dirty="0">
                <a:latin typeface="Times New Roman" pitchFamily="18" charset="0"/>
                <a:cs typeface="Times New Roman" pitchFamily="18" charset="0"/>
              </a:rPr>
              <a:t>градус аяз</a:t>
            </a:r>
            <a:r>
              <a:rPr lang="ru-RU" sz="1100" dirty="0">
                <a:latin typeface="Times New Roman" pitchFamily="18" charset="0"/>
                <a:cs typeface="Times New Roman" pitchFamily="18" charset="0"/>
              </a:rPr>
              <a:t>.</a:t>
            </a:r>
            <a:r>
              <a:rPr lang="ru-RU" altLang="en-US" sz="1100" dirty="0">
                <a:solidFill>
                  <a:srgbClr val="000000"/>
                </a:solidFill>
                <a:latin typeface="Times New Roman" pitchFamily="18" charset="0"/>
                <a:cs typeface="Times New Roman" pitchFamily="18" charset="0"/>
                <a:sym typeface="+mn-ea"/>
              </a:rPr>
              <a:t> </a:t>
            </a:r>
          </a:p>
        </p:txBody>
      </p:sp>
      <p:sp>
        <p:nvSpPr>
          <p:cNvPr id="20" name="TextBox 13"/>
          <p:cNvSpPr txBox="1"/>
          <p:nvPr/>
        </p:nvSpPr>
        <p:spPr>
          <a:xfrm>
            <a:off x="5025008" y="2348880"/>
            <a:ext cx="4680520" cy="93871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0975"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жылдың</a:t>
            </a:r>
            <a:r>
              <a:rPr lang="ru-RU" sz="1100" dirty="0">
                <a:solidFill>
                  <a:schemeClr val="tx1"/>
                </a:solidFill>
                <a:latin typeface="Times New Roman" panose="02020603050405020304" pitchFamily="18" charset="0"/>
                <a:cs typeface="Times New Roman" panose="02020603050405020304" pitchFamily="18" charset="0"/>
              </a:rPr>
              <a:t> </a:t>
            </a:r>
            <a:r>
              <a:rPr lang="kk-KZ" sz="1100" dirty="0">
                <a:solidFill>
                  <a:schemeClr val="tx1"/>
                </a:solidFill>
                <a:latin typeface="Times New Roman" panose="02020603050405020304" pitchFamily="18" charset="0"/>
                <a:cs typeface="Times New Roman" panose="02020603050405020304" pitchFamily="18" charset="0"/>
              </a:rPr>
              <a:t>12 </a:t>
            </a:r>
            <a:r>
              <a:rPr lang="ru-RU" sz="1100" dirty="0" err="1">
                <a:solidFill>
                  <a:schemeClr val="tx1"/>
                </a:solidFill>
                <a:latin typeface="Times New Roman" panose="02020603050405020304" pitchFamily="18" charset="0"/>
                <a:cs typeface="Times New Roman" panose="02020603050405020304" pitchFamily="18" charset="0"/>
              </a:rPr>
              <a:t>желтоқсанда, </a:t>
            </a:r>
            <a:r>
              <a:rPr lang="ru-RU" sz="1100" dirty="0">
                <a:solidFill>
                  <a:schemeClr val="tx1"/>
                </a:solidFill>
                <a:latin typeface="Times New Roman" panose="02020603050405020304" pitchFamily="18" charset="0"/>
                <a:cs typeface="Times New Roman" panose="02020603050405020304" pitchFamily="18" charset="0"/>
              </a:rPr>
              <a:t>13 </a:t>
            </a:r>
            <a:r>
              <a:rPr lang="ru-RU" sz="1100" dirty="0" err="1">
                <a:solidFill>
                  <a:schemeClr val="tx1"/>
                </a:solidFill>
                <a:latin typeface="Times New Roman" panose="02020603050405020304" pitchFamily="18" charset="0"/>
                <a:cs typeface="Times New Roman" panose="02020603050405020304" pitchFamily="18" charset="0"/>
              </a:rPr>
              <a:t>желтоқсанға қараған түні метеорологиялық жағдайлар қала 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 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 етеді</a:t>
            </a:r>
            <a:r>
              <a:rPr lang="ru-RU" sz="1100" dirty="0">
                <a:solidFill>
                  <a:schemeClr val="tx1"/>
                </a:solidFill>
                <a:latin typeface="Times New Roman" panose="02020603050405020304" pitchFamily="18" charset="0"/>
                <a:cs typeface="Times New Roman" panose="02020603050405020304" pitchFamily="18" charset="0"/>
              </a:rPr>
              <a:t>. </a:t>
            </a:r>
          </a:p>
          <a:p>
            <a:pPr indent="180975"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 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 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 төмен болады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күтілуде</a:t>
            </a:r>
            <a:r>
              <a:rPr lang="ru-RU" sz="1050" dirty="0" err="1">
                <a:solidFill>
                  <a:schemeClr val="tx1"/>
                </a:solidFill>
                <a:latin typeface="Times New Roman" panose="02020603050405020304" pitchFamily="18" charset="0"/>
                <a:cs typeface="Times New Roman" panose="02020603050405020304" pitchFamily="18" charset="0"/>
              </a:rPr>
              <a:t>.</a:t>
            </a:r>
            <a:endParaRPr lang="ru-RU" sz="1050" dirty="0">
              <a:solidFill>
                <a:schemeClr val="tx1"/>
              </a:solidFill>
              <a:latin typeface="Times New Roman" panose="02020603050405020304" pitchFamily="18" charset="0"/>
              <a:cs typeface="Times New Roman" panose="02020603050405020304" pitchFamily="18" charset="0"/>
            </a:endParaRPr>
          </a:p>
        </p:txBody>
      </p:sp>
      <p:sp>
        <p:nvSpPr>
          <p:cNvPr id="23" name="TextBox 13"/>
          <p:cNvSpPr txBox="1"/>
          <p:nvPr/>
        </p:nvSpPr>
        <p:spPr>
          <a:xfrm>
            <a:off x="5025008" y="3284984"/>
            <a:ext cx="4680520"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322983" y="4539118"/>
            <a:ext cx="4661089" cy="1323439"/>
          </a:xfrm>
          <a:prstGeom prst="rect">
            <a:avLst/>
          </a:prstGeom>
          <a:noFill/>
          <a:ln w="9525">
            <a:noFill/>
          </a:ln>
        </p:spPr>
        <p:txBody>
          <a:bodyPr wrap="square">
            <a:spAutoFit/>
          </a:bodyPr>
          <a:lstStyle/>
          <a:p>
            <a:pPr algn="just"/>
            <a:r>
              <a:rPr lang="ru-RU" altLang="ru-RU" sz="1000" dirty="0" err="1">
                <a:solidFill>
                  <a:srgbClr val="000000"/>
                </a:solidFill>
                <a:latin typeface="Times New Roman" panose="02020603050405020304" pitchFamily="18" charset="0"/>
                <a:cs typeface="Times New Roman" panose="02020603050405020304" pitchFamily="18" charset="0"/>
              </a:rPr>
              <a:t>Петропавл</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қаласында</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ауаның</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ластану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деңгейін</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4 </a:t>
            </a:r>
            <a:r>
              <a:rPr lang="ru-RU" altLang="ru-RU" sz="1000" dirty="0" err="1">
                <a:solidFill>
                  <a:srgbClr val="000000"/>
                </a:solidFill>
                <a:latin typeface="Times New Roman" panose="02020603050405020304" pitchFamily="18" charset="0"/>
                <a:cs typeface="Times New Roman" panose="02020603050405020304" pitchFamily="18" charset="0"/>
              </a:rPr>
              <a:t>Бақылау</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позициясында</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000" dirty="0">
                <a:solidFill>
                  <a:srgbClr val="000000"/>
                </a:solidFill>
                <a:latin typeface="Times New Roman" panose="02020603050405020304" pitchFamily="18" charset="0"/>
                <a:cs typeface="Times New Roman" panose="02020603050405020304" pitchFamily="18" charset="0"/>
              </a:rPr>
              <a:t>:</a:t>
            </a:r>
          </a:p>
          <a:p>
            <a:pPr algn="just"/>
            <a:r>
              <a:rPr lang="ru-RU" altLang="ru-RU" sz="1000" dirty="0">
                <a:solidFill>
                  <a:srgbClr val="000000"/>
                </a:solidFill>
                <a:latin typeface="Times New Roman" panose="02020603050405020304" pitchFamily="18" charset="0"/>
                <a:cs typeface="Times New Roman" panose="02020603050405020304" pitchFamily="18" charset="0"/>
              </a:rPr>
              <a:t>№1-ш.Валаранов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19 ( </a:t>
            </a:r>
            <a:r>
              <a:rPr lang="ru-RU" altLang="ru-RU" sz="1000" dirty="0" err="1">
                <a:solidFill>
                  <a:srgbClr val="000000"/>
                </a:solidFill>
                <a:latin typeface="Times New Roman" panose="02020603050405020304" pitchFamily="18" charset="0"/>
                <a:cs typeface="Times New Roman" panose="02020603050405020304" pitchFamily="18" charset="0"/>
              </a:rPr>
              <a:t>Валаранов</a:t>
            </a:r>
            <a:r>
              <a:rPr lang="ru-RU" altLang="ru-RU" sz="1000" dirty="0">
                <a:solidFill>
                  <a:srgbClr val="000000"/>
                </a:solidFill>
                <a:latin typeface="Times New Roman" panose="02020603050405020304" pitchFamily="18" charset="0"/>
                <a:cs typeface="Times New Roman" panose="02020603050405020304" pitchFamily="18" charset="0"/>
              </a:rPr>
              <a:t> к-</a:t>
            </a:r>
            <a:r>
              <a:rPr lang="ru-RU" altLang="ru-RU" sz="1000" dirty="0" err="1">
                <a:solidFill>
                  <a:srgbClr val="000000"/>
                </a:solidFill>
                <a:latin typeface="Times New Roman" panose="02020603050405020304" pitchFamily="18" charset="0"/>
                <a:cs typeface="Times New Roman" panose="02020603050405020304" pitchFamily="18" charset="0"/>
              </a:rPr>
              <a:t>сі</a:t>
            </a:r>
            <a:r>
              <a:rPr lang="ru-RU" altLang="ru-RU" sz="1000" dirty="0">
                <a:solidFill>
                  <a:srgbClr val="000000"/>
                </a:solidFill>
                <a:latin typeface="Times New Roman" panose="02020603050405020304" pitchFamily="18" charset="0"/>
                <a:cs typeface="Times New Roman" panose="02020603050405020304" pitchFamily="18" charset="0"/>
              </a:rPr>
              <a:t>, 19Б) </a:t>
            </a:r>
          </a:p>
          <a:p>
            <a:pPr algn="just"/>
            <a:r>
              <a:rPr lang="ru-RU" altLang="ru-RU" sz="1000" dirty="0">
                <a:solidFill>
                  <a:srgbClr val="000000"/>
                </a:solidFill>
                <a:latin typeface="Times New Roman" panose="02020603050405020304" pitchFamily="18" charset="0"/>
                <a:cs typeface="Times New Roman" panose="02020603050405020304" pitchFamily="18" charset="0"/>
              </a:rPr>
              <a:t>№3-ул.Бөкетов-Жұмабаев к-</a:t>
            </a:r>
            <a:r>
              <a:rPr lang="ru-RU" altLang="ru-RU" sz="1000" dirty="0" err="1">
                <a:solidFill>
                  <a:srgbClr val="000000"/>
                </a:solidFill>
                <a:latin typeface="Times New Roman" panose="02020603050405020304" pitchFamily="18" charset="0"/>
                <a:cs typeface="Times New Roman" panose="02020603050405020304" pitchFamily="18" charset="0"/>
              </a:rPr>
              <a:t>сі</a:t>
            </a:r>
            <a:r>
              <a:rPr lang="ru-RU" altLang="ru-RU" sz="1000" dirty="0">
                <a:solidFill>
                  <a:srgbClr val="000000"/>
                </a:solidFill>
                <a:latin typeface="Times New Roman" panose="02020603050405020304" pitchFamily="18" charset="0"/>
                <a:cs typeface="Times New Roman" panose="02020603050405020304" pitchFamily="18" charset="0"/>
              </a:rPr>
              <a:t> (М. </a:t>
            </a:r>
            <a:r>
              <a:rPr lang="ru-RU" altLang="ru-RU" sz="1000" dirty="0" err="1">
                <a:solidFill>
                  <a:srgbClr val="000000"/>
                </a:solidFill>
                <a:latin typeface="Times New Roman" panose="02020603050405020304" pitchFamily="18" charset="0"/>
                <a:cs typeface="Times New Roman" panose="02020603050405020304" pitchFamily="18" charset="0"/>
              </a:rPr>
              <a:t>Жамабаев</a:t>
            </a:r>
            <a:r>
              <a:rPr lang="ru-RU" altLang="ru-RU" sz="1000" dirty="0">
                <a:solidFill>
                  <a:srgbClr val="000000"/>
                </a:solidFill>
                <a:latin typeface="Times New Roman" panose="02020603050405020304" pitchFamily="18" charset="0"/>
                <a:cs typeface="Times New Roman" panose="02020603050405020304" pitchFamily="18" charset="0"/>
              </a:rPr>
              <a:t> к-сі,101а) </a:t>
            </a:r>
          </a:p>
          <a:p>
            <a:pPr algn="just"/>
            <a:r>
              <a:rPr lang="ru-RU" altLang="ru-RU" sz="1000" dirty="0">
                <a:solidFill>
                  <a:srgbClr val="000000"/>
                </a:solidFill>
                <a:latin typeface="Times New Roman" panose="02020603050405020304" pitchFamily="18" charset="0"/>
                <a:cs typeface="Times New Roman" panose="02020603050405020304" pitchFamily="18" charset="0"/>
              </a:rPr>
              <a:t>№5-ул.Тұрақ, 157а (</a:t>
            </a:r>
            <a:r>
              <a:rPr lang="ru-RU" altLang="ru-RU" sz="1000" dirty="0" err="1">
                <a:solidFill>
                  <a:srgbClr val="000000"/>
                </a:solidFill>
                <a:latin typeface="Times New Roman" panose="02020603050405020304" pitchFamily="18" charset="0"/>
                <a:cs typeface="Times New Roman" panose="02020603050405020304" pitchFamily="18" charset="0"/>
              </a:rPr>
              <a:t>тұрақ</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57а) </a:t>
            </a:r>
          </a:p>
          <a:p>
            <a:pPr algn="just"/>
            <a:r>
              <a:rPr lang="ru-RU" altLang="ru-RU" sz="1000" dirty="0">
                <a:solidFill>
                  <a:srgbClr val="000000"/>
                </a:solidFill>
                <a:latin typeface="Times New Roman" panose="02020603050405020304" pitchFamily="18" charset="0"/>
                <a:cs typeface="Times New Roman" panose="02020603050405020304" pitchFamily="18" charset="0"/>
              </a:rPr>
              <a:t>№6-ул.Мерейтой 3Т (</a:t>
            </a:r>
            <a:r>
              <a:rPr lang="ru-RU" altLang="ru-RU" sz="1000" dirty="0" err="1">
                <a:solidFill>
                  <a:srgbClr val="000000"/>
                </a:solidFill>
                <a:latin typeface="Times New Roman" panose="02020603050405020304" pitchFamily="18" charset="0"/>
                <a:cs typeface="Times New Roman" panose="02020603050405020304" pitchFamily="18" charset="0"/>
              </a:rPr>
              <a:t>мерейтой</a:t>
            </a:r>
            <a:r>
              <a:rPr lang="ru-RU" altLang="ru-RU" sz="1000" dirty="0">
                <a:solidFill>
                  <a:srgbClr val="000000"/>
                </a:solidFill>
                <a:latin typeface="Times New Roman" panose="02020603050405020304" pitchFamily="18" charset="0"/>
                <a:cs typeface="Times New Roman" panose="02020603050405020304" pitchFamily="18" charset="0"/>
              </a:rPr>
              <a:t> </a:t>
            </a:r>
            <a:r>
              <a:rPr lang="ru-RU" altLang="ru-RU" sz="1000" dirty="0" err="1">
                <a:solidFill>
                  <a:srgbClr val="000000"/>
                </a:solidFill>
                <a:latin typeface="Times New Roman" panose="02020603050405020304" pitchFamily="18" charset="0"/>
                <a:cs typeface="Times New Roman" panose="02020603050405020304" pitchFamily="18" charset="0"/>
              </a:rPr>
              <a:t>көшесі</a:t>
            </a:r>
            <a:r>
              <a:rPr lang="ru-RU" altLang="ru-RU" sz="1000" dirty="0">
                <a:solidFill>
                  <a:srgbClr val="000000"/>
                </a:solidFill>
                <a:latin typeface="Times New Roman" panose="02020603050405020304" pitchFamily="18" charset="0"/>
                <a:cs typeface="Times New Roman" panose="02020603050405020304" pitchFamily="18" charset="0"/>
              </a:rPr>
              <a:t>, 3т)</a:t>
            </a:r>
            <a:endParaRPr lang="ru-RU" altLang="ru-RU" sz="1000" dirty="0">
              <a:latin typeface="Times New Roman" panose="02020603050405020304" pitchFamily="18" charset="0"/>
              <a:cs typeface="Times New Roman" panose="02020603050405020304" pitchFamily="18" charset="0"/>
            </a:endParaRP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4" y="66634"/>
            <a:ext cx="4824413" cy="461665"/>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86114" y="4285366"/>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90" y="4077010"/>
              <a:ext cx="1923925"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 </a:t>
              </a:r>
              <a:r>
                <a:rPr lang="ru-RU" altLang="ru-RU" sz="1000" i="1" dirty="0">
                  <a:latin typeface="Times New Roman" panose="02020603050405020304" pitchFamily="18" charset="0"/>
                  <a:cs typeface="Times New Roman" panose="02020603050405020304" pitchFamily="18" charset="0"/>
                </a:rPr>
                <a:t>ел </a:t>
              </a:r>
              <a:r>
                <a:rPr lang="ru-RU" altLang="ru-RU" sz="1000" i="1" dirty="0" err="1">
                  <a:latin typeface="Times New Roman" panose="02020603050405020304" pitchFamily="18" charset="0"/>
                  <a:cs typeface="Times New Roman" panose="02020603050405020304" pitchFamily="18" charset="0"/>
                </a:rPr>
                <a:t>к-сі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22892" y="6400703"/>
            <a:ext cx="4876196" cy="400110"/>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a:p>
            <a:pPr algn="ctr" eaLnBrk="0" hangingPunct="0"/>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58291" y="6148982"/>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solidFill>
                  <a:srgbClr val="000000"/>
                </a:solidFill>
                <a:latin typeface="Times New Roman" panose="02020603050405020304" pitchFamily="18" charset="0"/>
                <a:cs typeface="Times New Roman" panose="02020603050405020304" pitchFamily="18" charset="0"/>
              </a:rPr>
              <a:t>Кабдуалиева</a:t>
            </a:r>
            <a:r>
              <a:rPr lang="ru-RU" altLang="ru-RU" sz="1200" b="1" i="1" dirty="0">
                <a:solidFill>
                  <a:srgbClr val="000000"/>
                </a:solidFill>
                <a:latin typeface="Times New Roman" panose="02020603050405020304" pitchFamily="18" charset="0"/>
                <a:cs typeface="Times New Roman" panose="02020603050405020304" pitchFamily="18" charset="0"/>
              </a:rPr>
              <a:t> М. </a:t>
            </a:r>
            <a:r>
              <a:rPr lang="kk-KZ" altLang="ru-RU" sz="1200" b="1" i="1" dirty="0">
                <a:solidFill>
                  <a:srgbClr val="000000"/>
                </a:solidFill>
                <a:latin typeface="Times New Roman" panose="02020603050405020304" pitchFamily="18" charset="0"/>
                <a:cs typeface="Times New Roman" panose="02020603050405020304" pitchFamily="18" charset="0"/>
              </a:rPr>
              <a:t>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219947663"/>
              </p:ext>
            </p:extLst>
          </p:nvPr>
        </p:nvGraphicFramePr>
        <p:xfrm>
          <a:off x="5465272" y="519800"/>
          <a:ext cx="4162197" cy="772416"/>
        </p:xfrm>
        <a:graphic>
          <a:graphicData uri="http://schemas.openxmlformats.org/drawingml/2006/table">
            <a:tbl>
              <a:tblPr/>
              <a:tblGrid>
                <a:gridCol w="1089260">
                  <a:extLst>
                    <a:ext uri="{9D8B030D-6E8A-4147-A177-3AD203B41FA5}">
                      <a16:colId xmlns:a16="http://schemas.microsoft.com/office/drawing/2014/main" val="20000"/>
                    </a:ext>
                  </a:extLst>
                </a:gridCol>
                <a:gridCol w="3072937">
                  <a:extLst>
                    <a:ext uri="{9D8B030D-6E8A-4147-A177-3AD203B41FA5}">
                      <a16:colId xmlns:a16="http://schemas.microsoft.com/office/drawing/2014/main" val="20001"/>
                    </a:ext>
                  </a:extLst>
                </a:gridCol>
              </a:tblGrid>
              <a:tr h="904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6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69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0,15 ≤ Р &lt;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0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62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2480" y="127128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27600" y="2018675"/>
            <a:ext cx="482506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833659307"/>
              </p:ext>
            </p:extLst>
          </p:nvPr>
        </p:nvGraphicFramePr>
        <p:xfrm>
          <a:off x="5028548" y="236074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71697" y="443439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13178</TotalTime>
  <Words>604</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2497</cp:revision>
  <cp:lastPrinted>2021-07-01T03:56:27Z</cp:lastPrinted>
  <dcterms:created xsi:type="dcterms:W3CDTF">2018-03-27T06:03:00Z</dcterms:created>
  <dcterms:modified xsi:type="dcterms:W3CDTF">2022-12-11T12:17:11Z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