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14F654-3CD4-4529-AD0D-5FDA2A988592}" v="1" dt="2022-12-11T10:36:50.8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97" autoAdjust="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0E14F654-3CD4-4529-AD0D-5FDA2A988592}"/>
    <pc:docChg chg="custSel modSld">
      <pc:chgData name="Moldir" userId="df42278df007c026" providerId="LiveId" clId="{0E14F654-3CD4-4529-AD0D-5FDA2A988592}" dt="2022-12-11T10:37:56.442" v="15" actId="478"/>
      <pc:docMkLst>
        <pc:docMk/>
      </pc:docMkLst>
      <pc:sldChg chg="modSp mod">
        <pc:chgData name="Moldir" userId="df42278df007c026" providerId="LiveId" clId="{0E14F654-3CD4-4529-AD0D-5FDA2A988592}" dt="2022-12-11T10:37:03.538" v="13" actId="20577"/>
        <pc:sldMkLst>
          <pc:docMk/>
          <pc:sldMk cId="0" sldId="261"/>
        </pc:sldMkLst>
        <pc:spChg chg="mod">
          <ac:chgData name="Moldir" userId="df42278df007c026" providerId="LiveId" clId="{0E14F654-3CD4-4529-AD0D-5FDA2A988592}" dt="2022-12-11T10:37:03.538" v="13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0E14F654-3CD4-4529-AD0D-5FDA2A988592}" dt="2022-12-11T10:36:50.896" v="0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delSp modSp mod">
        <pc:chgData name="Moldir" userId="df42278df007c026" providerId="LiveId" clId="{0E14F654-3CD4-4529-AD0D-5FDA2A988592}" dt="2022-12-11T10:37:56.442" v="15" actId="478"/>
        <pc:sldMkLst>
          <pc:docMk/>
          <pc:sldMk cId="334028445" sldId="265"/>
        </pc:sldMkLst>
        <pc:spChg chg="mod">
          <ac:chgData name="Moldir" userId="df42278df007c026" providerId="LiveId" clId="{0E14F654-3CD4-4529-AD0D-5FDA2A988592}" dt="2022-12-11T10:37:53.265" v="14"/>
          <ac:spMkLst>
            <pc:docMk/>
            <pc:sldMk cId="334028445" sldId="265"/>
            <ac:spMk id="18" creationId="{00000000-0000-0000-0000-000000000000}"/>
          </ac:spMkLst>
        </pc:spChg>
        <pc:grpChg chg="del">
          <ac:chgData name="Moldir" userId="df42278df007c026" providerId="LiveId" clId="{0E14F654-3CD4-4529-AD0D-5FDA2A988592}" dt="2022-12-11T10:37:56.442" v="15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47600" y="-315415"/>
            <a:ext cx="10441160" cy="69492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114506198"/>
              </p:ext>
            </p:extLst>
          </p:nvPr>
        </p:nvGraphicFramePr>
        <p:xfrm>
          <a:off x="307975" y="2588895"/>
          <a:ext cx="4465638" cy="387064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120" y="2270261"/>
            <a:ext cx="4698302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11, ночью 12 декабря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пониженный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251419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526059696"/>
              </p:ext>
            </p:extLst>
          </p:nvPr>
        </p:nvGraphicFramePr>
        <p:xfrm>
          <a:off x="5139910" y="6527166"/>
          <a:ext cx="4730750" cy="320882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20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11 декабря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12 декабря 2022 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lang="ru-RU" sz="1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Ясно, без осадков. Ветер юго-восточный 9-14 м/с. Температура воздуха ночью 8-10 мороза, днем 0-2 тепла.</a:t>
            </a: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на 13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11 декабря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12 дека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Ясно, без осадков.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9-14 м/с. Температура воздуха ночью </a:t>
            </a:r>
            <a:r>
              <a:rPr lang="kk-KZ" sz="1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8-10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079999" y="3075094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49903"/>
            <a:ext cx="4545876" cy="1380494"/>
            <a:chOff x="524051" y="4301598"/>
            <a:chExt cx="4291013" cy="13673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76523" y="4301598"/>
              <a:ext cx="1790337" cy="6097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16015</TotalTime>
  <Words>624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2508</cp:revision>
  <cp:lastPrinted>2021-10-15T03:50:29Z</cp:lastPrinted>
  <dcterms:created xsi:type="dcterms:W3CDTF">2018-03-27T06:03:00Z</dcterms:created>
  <dcterms:modified xsi:type="dcterms:W3CDTF">2022-12-11T10:38:02Z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