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3274D7-76F2-40B2-8017-CDB08C06B4DB}" v="1" dt="2022-12-11T12:27:24.6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EF3274D7-76F2-40B2-8017-CDB08C06B4DB}"/>
    <pc:docChg chg="custSel modSld">
      <pc:chgData name="Moldir" userId="df42278df007c026" providerId="LiveId" clId="{EF3274D7-76F2-40B2-8017-CDB08C06B4DB}" dt="2022-12-11T12:27:40.351" v="3" actId="478"/>
      <pc:docMkLst>
        <pc:docMk/>
      </pc:docMkLst>
      <pc:sldChg chg="modSp">
        <pc:chgData name="Moldir" userId="df42278df007c026" providerId="LiveId" clId="{EF3274D7-76F2-40B2-8017-CDB08C06B4DB}" dt="2022-12-11T12:27:24.679" v="0"/>
        <pc:sldMkLst>
          <pc:docMk/>
          <pc:sldMk cId="0" sldId="261"/>
        </pc:sldMkLst>
        <pc:graphicFrameChg chg="mod">
          <ac:chgData name="Moldir" userId="df42278df007c026" providerId="LiveId" clId="{EF3274D7-76F2-40B2-8017-CDB08C06B4DB}" dt="2022-12-11T12:27:24.679" v="0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delSp modSp mod">
        <pc:chgData name="Moldir" userId="df42278df007c026" providerId="LiveId" clId="{EF3274D7-76F2-40B2-8017-CDB08C06B4DB}" dt="2022-12-11T12:27:40.351" v="3" actId="478"/>
        <pc:sldMkLst>
          <pc:docMk/>
          <pc:sldMk cId="334028445" sldId="265"/>
        </pc:sldMkLst>
        <pc:spChg chg="del">
          <ac:chgData name="Moldir" userId="df42278df007c026" providerId="LiveId" clId="{EF3274D7-76F2-40B2-8017-CDB08C06B4DB}" dt="2022-12-11T12:27:40.351" v="3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EF3274D7-76F2-40B2-8017-CDB08C06B4DB}" dt="2022-12-11T12:27:31.568" v="1"/>
          <ac:spMkLst>
            <pc:docMk/>
            <pc:sldMk cId="334028445" sldId="265"/>
            <ac:spMk id="18" creationId="{00000000-0000-0000-0000-000000000000}"/>
          </ac:spMkLst>
        </pc:spChg>
        <pc:spChg chg="del">
          <ac:chgData name="Moldir" userId="df42278df007c026" providerId="LiveId" clId="{EF3274D7-76F2-40B2-8017-CDB08C06B4DB}" dt="2022-12-11T12:27:38.149" v="2" actId="478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564252166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0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kk-KZ" altLang="ru-RU" sz="1200" b="1">
                <a:latin typeface="Times New Roman" pitchFamily="18" charset="0"/>
                <a:cs typeface="Times New Roman" pitchFamily="18" charset="0"/>
              </a:rPr>
              <a:t> 11 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декабря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5376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</a:t>
            </a:r>
            <a:endParaRPr lang="ru-RU" alt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12 декаб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</a:t>
            </a:r>
            <a:r>
              <a:rPr lang="kk-KZ" sz="1200" dirty="0">
                <a:latin typeface="Times New Roman"/>
                <a:ea typeface="Calibri"/>
              </a:rPr>
              <a:t>ез осадков. Временами туман. </a:t>
            </a:r>
            <a:r>
              <a:rPr lang="ru-RU" sz="1200" dirty="0">
                <a:latin typeface="Times New Roman"/>
                <a:ea typeface="Calibri"/>
              </a:rPr>
              <a:t>Ветер </a:t>
            </a:r>
            <a:r>
              <a:rPr lang="kk-KZ" sz="1200" dirty="0">
                <a:latin typeface="Times New Roman"/>
                <a:ea typeface="Calibri"/>
              </a:rPr>
              <a:t>северо-восточный </a:t>
            </a:r>
            <a:r>
              <a:rPr lang="ru-RU" sz="1200" dirty="0">
                <a:latin typeface="Times New Roman"/>
                <a:ea typeface="Calibri"/>
              </a:rPr>
              <a:t>5-10 м/с. Температура воздуха ночью 17-19, днем </a:t>
            </a:r>
            <a:r>
              <a:rPr lang="kk-KZ" sz="1200" dirty="0">
                <a:latin typeface="Times New Roman"/>
                <a:ea typeface="Calibri"/>
              </a:rPr>
              <a:t>7-9 мороза</a:t>
            </a:r>
            <a:r>
              <a:rPr lang="ru-RU" sz="1200" dirty="0">
                <a:latin typeface="Times New Roman"/>
                <a:ea typeface="Calibri"/>
              </a:rPr>
              <a:t>.</a:t>
            </a:r>
            <a:r>
              <a:rPr lang="kk-KZ" sz="1200" dirty="0">
                <a:latin typeface="Times New Roman"/>
                <a:ea typeface="Calibri"/>
              </a:rPr>
              <a:t>	</a:t>
            </a:r>
            <a:r>
              <a:rPr lang="kk-KZ" sz="1200" dirty="0">
                <a:latin typeface="Times New Roman"/>
                <a:ea typeface="Calibri"/>
                <a:cs typeface="Times New Roman"/>
              </a:rPr>
              <a:t>	</a:t>
            </a:r>
            <a:endParaRPr lang="ru-RU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endParaRPr lang="ru-RU" sz="1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12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13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Временами туман. Ветер </a:t>
            </a:r>
            <a:r>
              <a:rPr lang="kk-KZ" sz="1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северо-восточный</a:t>
            </a:r>
            <a:r>
              <a:rPr lang="ru-RU" sz="1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ночью 13-15 мороза.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0363093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48292" y="4190135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14487</TotalTime>
  <Words>616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2869</cp:revision>
  <cp:lastPrinted>2022-12-11T06:17:04Z</cp:lastPrinted>
  <dcterms:created xsi:type="dcterms:W3CDTF">2018-03-27T06:03:00Z</dcterms:created>
  <dcterms:modified xsi:type="dcterms:W3CDTF">2022-12-11T12:27:42Z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