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2761B4-72F9-4D93-8988-A54169FA8FD0}" v="1" dt="2022-12-11T12:45:51.0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7B2761B4-72F9-4D93-8988-A54169FA8FD0}"/>
    <pc:docChg chg="custSel modSld">
      <pc:chgData name="Moldir" userId="df42278df007c026" providerId="LiveId" clId="{7B2761B4-72F9-4D93-8988-A54169FA8FD0}" dt="2022-12-11T12:46:23.795" v="3" actId="478"/>
      <pc:docMkLst>
        <pc:docMk/>
      </pc:docMkLst>
      <pc:sldChg chg="modSp">
        <pc:chgData name="Moldir" userId="df42278df007c026" providerId="LiveId" clId="{7B2761B4-72F9-4D93-8988-A54169FA8FD0}" dt="2022-12-11T12:45:51.084" v="0"/>
        <pc:sldMkLst>
          <pc:docMk/>
          <pc:sldMk cId="0" sldId="261"/>
        </pc:sldMkLst>
        <pc:graphicFrameChg chg="mod">
          <ac:chgData name="Moldir" userId="df42278df007c026" providerId="LiveId" clId="{7B2761B4-72F9-4D93-8988-A54169FA8FD0}" dt="2022-12-11T12:45:51.084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7B2761B4-72F9-4D93-8988-A54169FA8FD0}" dt="2022-12-11T12:46:23.795" v="3" actId="478"/>
        <pc:sldMkLst>
          <pc:docMk/>
          <pc:sldMk cId="334028445" sldId="265"/>
        </pc:sldMkLst>
        <pc:spChg chg="del">
          <ac:chgData name="Moldir" userId="df42278df007c026" providerId="LiveId" clId="{7B2761B4-72F9-4D93-8988-A54169FA8FD0}" dt="2022-12-11T12:46:23.795" v="3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7B2761B4-72F9-4D93-8988-A54169FA8FD0}" dt="2022-12-11T12:46:18.820" v="1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" userId="df42278df007c026" providerId="LiveId" clId="{7B2761B4-72F9-4D93-8988-A54169FA8FD0}" dt="2022-12-11T12:46:22.394" v="2" actId="478"/>
          <ac:spMkLst>
            <pc:docMk/>
            <pc:sldMk cId="334028445" sldId="265"/>
            <ac:spMk id="20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49119735"/>
              </p:ext>
            </p:extLst>
          </p:nvPr>
        </p:nvGraphicFramePr>
        <p:xfrm>
          <a:off x="307975" y="2493653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№345</a:t>
                      </a:r>
                      <a:r>
                        <a:rPr lang="ru-RU" altLang="x-none" sz="16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декабря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1445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11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дека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0608799"/>
              </p:ext>
            </p:extLst>
          </p:nvPr>
        </p:nvGraphicFramePr>
        <p:xfrm>
          <a:off x="5024438" y="4000504"/>
          <a:ext cx="463706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1652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6247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0"/>
            <a:ext cx="4808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Талдыкорган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12 декабря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11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декабря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21 ч. 12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декабря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северо-восточный 3-8 м/с. Температура воздуха ночью 24-26, днем 8-10 мороза. </a:t>
            </a:r>
            <a:br>
              <a:rPr lang="ru-RU" sz="1200" dirty="0"/>
            </a:br>
            <a:r>
              <a:rPr lang="ru-RU" sz="1200" dirty="0"/>
              <a:t>                                                   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 13 декабря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12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декабря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13 декабря2022 г.</a:t>
            </a:r>
            <a:endParaRPr lang="en-US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Ветер северо-восточный 3-8 м/с. Температура воздуха 22-24 мороза.</a:t>
            </a: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4953000" y="328612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4953000" y="228599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/>
            <a:r>
              <a:rPr lang="ru-RU" alt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12 декабря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13 декабря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Қабдуалиева М.С.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907533192"/>
              </p:ext>
            </p:extLst>
          </p:nvPr>
        </p:nvGraphicFramePr>
        <p:xfrm>
          <a:off x="4997911" y="5326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≤ Р &lt; 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13940</TotalTime>
  <Words>592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2726</cp:revision>
  <cp:lastPrinted>2021-07-01T03:56:27Z</cp:lastPrinted>
  <dcterms:created xsi:type="dcterms:W3CDTF">2018-03-27T06:03:00Z</dcterms:created>
  <dcterms:modified xsi:type="dcterms:W3CDTF">2022-12-11T12:46:27Z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