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D4154C-A2DB-447A-86C0-3599F872D144}" v="1" dt="2022-12-11T11:27:59.2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2D4154C-A2DB-447A-86C0-3599F872D144}"/>
    <pc:docChg chg="custSel modSld">
      <pc:chgData name="Moldir" userId="df42278df007c026" providerId="LiveId" clId="{72D4154C-A2DB-447A-86C0-3599F872D144}" dt="2022-12-11T11:28:46.885" v="3" actId="207"/>
      <pc:docMkLst>
        <pc:docMk/>
      </pc:docMkLst>
      <pc:sldChg chg="modSp mod">
        <pc:chgData name="Moldir" userId="df42278df007c026" providerId="LiveId" clId="{72D4154C-A2DB-447A-86C0-3599F872D144}" dt="2022-12-11T11:28:46.885" v="3" actId="207"/>
        <pc:sldMkLst>
          <pc:docMk/>
          <pc:sldMk cId="0" sldId="261"/>
        </pc:sldMkLst>
        <pc:spChg chg="mod">
          <ac:chgData name="Moldir" userId="df42278df007c026" providerId="LiveId" clId="{72D4154C-A2DB-447A-86C0-3599F872D144}" dt="2022-12-11T11:28:46.885" v="3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72D4154C-A2DB-447A-86C0-3599F872D144}" dt="2022-12-11T11:27:59.23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72D4154C-A2DB-447A-86C0-3599F872D144}" dt="2022-12-11T11:28:27.812" v="2" actId="478"/>
        <pc:sldMkLst>
          <pc:docMk/>
          <pc:sldMk cId="334028445" sldId="265"/>
        </pc:sldMkLst>
        <pc:spChg chg="mod">
          <ac:chgData name="Moldir" userId="df42278df007c026" providerId="LiveId" clId="{72D4154C-A2DB-447A-86C0-3599F872D144}" dt="2022-12-11T11:28:25.602" v="1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72D4154C-A2DB-447A-86C0-3599F872D144}" dt="2022-12-11T11:28:27.812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4881249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Балхаш 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3000" y="116256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Балхаш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западный с переходом на восточный 5-10 м/с. Температура воздуха ночью 20-22, днем 9-11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13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 5-10 м/с. Температура воздуха 17-19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53002" y="2030800"/>
            <a:ext cx="4824412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12 декабря, ночью 13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5081588" y="3428207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Балхаш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437643"/>
              </p:ext>
            </p:extLst>
          </p:nvPr>
        </p:nvGraphicFramePr>
        <p:xfrm>
          <a:off x="5081588" y="4015766"/>
          <a:ext cx="4623703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7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1948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5047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4211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6518151"/>
                  </a:ext>
                </a:extLst>
              </a:tr>
              <a:tr h="229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92466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4115" y="31391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595259"/>
            <a:ext cx="481928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Балхаш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микрорайон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Сабитовой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(район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сш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№ 16);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2 - улица Ленина, южнее дома №10.</a:t>
            </a:r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Томпиева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севернее дома №4;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Сейфуллина (больничный городок, район СЭС)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3764"/>
            <a:ext cx="4851126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274698"/>
            <a:ext cx="4291013" cy="1913221"/>
            <a:chOff x="531522" y="3799939"/>
            <a:chExt cx="4291013" cy="2098406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077010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7999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7875" y="1321173"/>
            <a:ext cx="481366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962179663"/>
              </p:ext>
            </p:extLst>
          </p:nvPr>
        </p:nvGraphicFramePr>
        <p:xfrm>
          <a:off x="5030267" y="487504"/>
          <a:ext cx="4651469" cy="806529"/>
        </p:xfrm>
        <a:graphic>
          <a:graphicData uri="http://schemas.openxmlformats.org/drawingml/2006/table">
            <a:tbl>
              <a:tblPr/>
              <a:tblGrid>
                <a:gridCol w="1087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3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6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3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38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4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20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2106" y="2060277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97003418"/>
              </p:ext>
            </p:extLst>
          </p:nvPr>
        </p:nvGraphicFramePr>
        <p:xfrm>
          <a:off x="5017189" y="231645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49" y="453223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15248</TotalTime>
  <Words>633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2541</cp:revision>
  <cp:lastPrinted>2021-07-01T03:56:27Z</cp:lastPrinted>
  <dcterms:created xsi:type="dcterms:W3CDTF">2018-03-27T06:03:00Z</dcterms:created>
  <dcterms:modified xsi:type="dcterms:W3CDTF">2022-12-11T11:28:55Z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