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80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32CD34-095A-4AE6-B465-BC748D100138}" v="1" dt="2022-12-11T12:16:46.5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A7F9BFD2-C58C-481F-8178-24A4212FCB00}"/>
    <pc:docChg chg="modSld">
      <pc:chgData name="Moldir Kabdualieva" userId="df42278df007c026" providerId="LiveId" clId="{A7F9BFD2-C58C-481F-8178-24A4212FCB00}" dt="2022-11-06T09:37:59.026" v="5" actId="20577"/>
      <pc:docMkLst>
        <pc:docMk/>
      </pc:docMkLst>
      <pc:sldChg chg="modSp">
        <pc:chgData name="Moldir Kabdualieva" userId="df42278df007c026" providerId="LiveId" clId="{A7F9BFD2-C58C-481F-8178-24A4212FCB00}" dt="2022-11-06T09:37:02.206" v="0"/>
        <pc:sldMkLst>
          <pc:docMk/>
          <pc:sldMk cId="0" sldId="261"/>
        </pc:sldMkLst>
        <pc:graphicFrameChg chg="mod">
          <ac:chgData name="Moldir Kabdualieva" userId="df42278df007c026" providerId="LiveId" clId="{A7F9BFD2-C58C-481F-8178-24A4212FCB00}" dt="2022-11-06T09:37:02.20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A7F9BFD2-C58C-481F-8178-24A4212FCB00}" dt="2022-11-06T09:37:59.026" v="5" actId="20577"/>
        <pc:sldMkLst>
          <pc:docMk/>
          <pc:sldMk cId="334028445" sldId="265"/>
        </pc:sldMkLst>
        <pc:spChg chg="add mod">
          <ac:chgData name="Moldir Kabdualieva" userId="df42278df007c026" providerId="LiveId" clId="{A7F9BFD2-C58C-481F-8178-24A4212FCB00}" dt="2022-11-06T09:37:34.324" v="3" actId="1076"/>
          <ac:spMkLst>
            <pc:docMk/>
            <pc:sldMk cId="334028445" sldId="265"/>
            <ac:spMk id="3" creationId="{7BA3A871-166D-104E-4DBD-BB3EB860A8DF}"/>
          </ac:spMkLst>
        </pc:spChg>
        <pc:spChg chg="mod">
          <ac:chgData name="Moldir Kabdualieva" userId="df42278df007c026" providerId="LiveId" clId="{A7F9BFD2-C58C-481F-8178-24A4212FCB00}" dt="2022-11-06T09:37:59.026" v="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A7F9BFD2-C58C-481F-8178-24A4212FCB00}" dt="2022-11-06T09:37:19.101" v="1" actId="478"/>
          <ac:spMkLst>
            <pc:docMk/>
            <pc:sldMk cId="334028445" sldId="265"/>
            <ac:spMk id="32" creationId="{00000000-0000-0000-0000-000000000000}"/>
          </ac:spMkLst>
        </pc:spChg>
      </pc:sldChg>
    </pc:docChg>
  </pc:docChgLst>
  <pc:docChgLst>
    <pc:chgData name="Moldir" userId="df42278df007c026" providerId="LiveId" clId="{F532CD34-095A-4AE6-B465-BC748D100138}"/>
    <pc:docChg chg="custSel modSld">
      <pc:chgData name="Moldir" userId="df42278df007c026" providerId="LiveId" clId="{F532CD34-095A-4AE6-B465-BC748D100138}" dt="2022-12-11T12:17:13.381" v="4"/>
      <pc:docMkLst>
        <pc:docMk/>
      </pc:docMkLst>
      <pc:sldChg chg="modSp">
        <pc:chgData name="Moldir" userId="df42278df007c026" providerId="LiveId" clId="{F532CD34-095A-4AE6-B465-BC748D100138}" dt="2022-12-11T12:16:46.547" v="0"/>
        <pc:sldMkLst>
          <pc:docMk/>
          <pc:sldMk cId="0" sldId="261"/>
        </pc:sldMkLst>
        <pc:graphicFrameChg chg="mod">
          <ac:chgData name="Moldir" userId="df42278df007c026" providerId="LiveId" clId="{F532CD34-095A-4AE6-B465-BC748D100138}" dt="2022-12-11T12:16:46.547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F532CD34-095A-4AE6-B465-BC748D100138}" dt="2022-12-11T12:17:13.381" v="4"/>
        <pc:sldMkLst>
          <pc:docMk/>
          <pc:sldMk cId="334028445" sldId="265"/>
        </pc:sldMkLst>
        <pc:spChg chg="del mod">
          <ac:chgData name="Moldir" userId="df42278df007c026" providerId="LiveId" clId="{F532CD34-095A-4AE6-B465-BC748D100138}" dt="2022-12-11T12:16:53.663" v="2" actId="478"/>
          <ac:spMkLst>
            <pc:docMk/>
            <pc:sldMk cId="334028445" sldId="265"/>
            <ac:spMk id="3" creationId="{7BA3A871-166D-104E-4DBD-BB3EB860A8DF}"/>
          </ac:spMkLst>
        </pc:spChg>
        <pc:spChg chg="del">
          <ac:chgData name="Moldir" userId="df42278df007c026" providerId="LiveId" clId="{F532CD34-095A-4AE6-B465-BC748D100138}" dt="2022-12-11T12:16:54.802" v="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F532CD34-095A-4AE6-B465-BC748D100138}" dt="2022-12-11T12:17:13.381" v="4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875956568"/>
              </p:ext>
            </p:extLst>
          </p:nvPr>
        </p:nvGraphicFramePr>
        <p:xfrm>
          <a:off x="307975" y="2588895"/>
          <a:ext cx="4465638" cy="2011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Петропавловск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5008" y="2060848"/>
            <a:ext cx="4680169" cy="103762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декабря,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ночью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13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01009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11</a:t>
            </a:r>
            <a:r>
              <a:rPr lang="ru-RU" sz="1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58023"/>
              </p:ext>
            </p:extLst>
          </p:nvPr>
        </p:nvGraphicFramePr>
        <p:xfrm>
          <a:off x="5019674" y="3986764"/>
          <a:ext cx="4691064" cy="2532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065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1084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4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332656"/>
            <a:ext cx="475980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Петропавловск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 декабря по 21 ч. 12 декабря 2022 г.</a:t>
            </a:r>
            <a:endParaRPr lang="ru-RU" altLang="en-US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 Днем снег, низовая метель. Ветер юго-западный 9-14, днем порывы 15-20 м/с. Температура воздуха ночью 13-15, днем 6-8 мороза.</a:t>
            </a:r>
            <a:endParaRPr lang="ru-RU" sz="11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21 ч.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 декабря по 09 ч. 13 декабря 2022 г.</a:t>
            </a:r>
          </a:p>
          <a:p>
            <a:pPr lvl="0" algn="just">
              <a:defRPr/>
            </a:pP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 Снег, низовая метель. Ветер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западный 9-14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Температура воздуха ночью 13-15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5008" y="3140968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57071" y="4509120"/>
            <a:ext cx="4672116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Петропавловск наблюдения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itchFamily="18" charset="0"/>
                <a:cs typeface="Times New Roman" pitchFamily="18" charset="0"/>
              </a:rPr>
              <a:t>наблюдения: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№1-ул.Ч. Валиханова, 19 ( ул. Валиханова, 19Б)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№3-ул.Букетова- ул. Жумабаева (ул. М.Жумабаева,101А)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№5-ул.Парковая, 157А( ул. Парковая, 57А)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№6-ул.Юбилейная 3Т (ул.Юбилейная,3Т)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56784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49277"/>
            <a:ext cx="4291013" cy="1753151"/>
            <a:chOff x="531522" y="3975503"/>
            <a:chExt cx="4291013" cy="192284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7550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9556" y="1310523"/>
            <a:ext cx="4818395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00296" y="6159940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3812383591"/>
              </p:ext>
            </p:extLst>
          </p:nvPr>
        </p:nvGraphicFramePr>
        <p:xfrm>
          <a:off x="5017539" y="508618"/>
          <a:ext cx="4713890" cy="775020"/>
        </p:xfrm>
        <a:graphic>
          <a:graphicData uri="http://schemas.openxmlformats.org/drawingml/2006/table">
            <a:tbl>
              <a:tblPr/>
              <a:tblGrid>
                <a:gridCol w="1015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0,15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9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965325" y="2062124"/>
            <a:ext cx="48279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733049688"/>
              </p:ext>
            </p:extLst>
          </p:nvPr>
        </p:nvGraphicFramePr>
        <p:xfrm>
          <a:off x="5025127" y="231356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0938" y="453135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13351</TotalTime>
  <Words>635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2532</cp:revision>
  <cp:lastPrinted>2021-07-01T03:56:27Z</cp:lastPrinted>
  <dcterms:created xsi:type="dcterms:W3CDTF">2018-03-27T06:03:00Z</dcterms:created>
  <dcterms:modified xsi:type="dcterms:W3CDTF">2022-12-11T12:17:14Z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