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0"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641A1873-9E61-4B44-98DC-3A58FEBFE19C}"/>
    <pc:docChg chg="custSel modSld">
      <pc:chgData name="Moldir" userId="df42278df007c026" providerId="LiveId" clId="{641A1873-9E61-4B44-98DC-3A58FEBFE19C}" dt="2022-12-11T12:11:00.795" v="99" actId="20577"/>
      <pc:docMkLst>
        <pc:docMk/>
      </pc:docMkLst>
      <pc:sldChg chg="modSp mod">
        <pc:chgData name="Moldir" userId="df42278df007c026" providerId="LiveId" clId="{641A1873-9E61-4B44-98DC-3A58FEBFE19C}" dt="2022-12-11T12:11:00.795" v="99" actId="20577"/>
        <pc:sldMkLst>
          <pc:docMk/>
          <pc:sldMk cId="0" sldId="261"/>
        </pc:sldMkLst>
        <pc:spChg chg="mod">
          <ac:chgData name="Moldir" userId="df42278df007c026" providerId="LiveId" clId="{641A1873-9E61-4B44-98DC-3A58FEBFE19C}" dt="2022-12-11T12:09:29.372" v="62" actId="20577"/>
          <ac:spMkLst>
            <pc:docMk/>
            <pc:sldMk cId="0" sldId="261"/>
            <ac:spMk id="14" creationId="{00000000-0000-0000-0000-000000000000}"/>
          </ac:spMkLst>
        </pc:spChg>
        <pc:graphicFrameChg chg="modGraphic">
          <ac:chgData name="Moldir" userId="df42278df007c026" providerId="LiveId" clId="{641A1873-9E61-4B44-98DC-3A58FEBFE19C}" dt="2022-12-11T12:09:19.734" v="60" actId="20577"/>
          <ac:graphicFrameMkLst>
            <pc:docMk/>
            <pc:sldMk cId="0" sldId="261"/>
            <ac:graphicFrameMk id="19" creationId="{00000000-0000-0000-0000-000000000000}"/>
          </ac:graphicFrameMkLst>
        </pc:graphicFrameChg>
        <pc:graphicFrameChg chg="modGraphic">
          <ac:chgData name="Moldir" userId="df42278df007c026" providerId="LiveId" clId="{641A1873-9E61-4B44-98DC-3A58FEBFE19C}" dt="2022-12-11T12:11:00.795" v="99" actId="20577"/>
          <ac:graphicFrameMkLst>
            <pc:docMk/>
            <pc:sldMk cId="0" sldId="261"/>
            <ac:graphicFrameMk id="23" creationId="{94CC0974-E1E4-47F3-9A8B-49A879A3B96B}"/>
          </ac:graphicFrameMkLst>
        </pc:graphicFrameChg>
      </pc:sldChg>
      <pc:sldChg chg="delSp modSp mod">
        <pc:chgData name="Moldir" userId="df42278df007c026" providerId="LiveId" clId="{641A1873-9E61-4B44-98DC-3A58FEBFE19C}" dt="2022-12-11T12:09:10.474" v="56" actId="478"/>
        <pc:sldMkLst>
          <pc:docMk/>
          <pc:sldMk cId="334028445" sldId="265"/>
        </pc:sldMkLst>
        <pc:spChg chg="del mod">
          <ac:chgData name="Moldir" userId="df42278df007c026" providerId="LiveId" clId="{641A1873-9E61-4B44-98DC-3A58FEBFE19C}" dt="2022-12-11T12:09:08.566" v="55" actId="478"/>
          <ac:spMkLst>
            <pc:docMk/>
            <pc:sldMk cId="334028445" sldId="265"/>
            <ac:spMk id="16" creationId="{E1A8E3C0-CFA9-44DB-A7DD-D1427BEBA2CE}"/>
          </ac:spMkLst>
        </pc:spChg>
        <pc:spChg chg="mod">
          <ac:chgData name="Moldir" userId="df42278df007c026" providerId="LiveId" clId="{641A1873-9E61-4B44-98DC-3A58FEBFE19C}" dt="2022-12-11T12:08:56.603" v="53" actId="20577"/>
          <ac:spMkLst>
            <pc:docMk/>
            <pc:sldMk cId="334028445" sldId="265"/>
            <ac:spMk id="18" creationId="{00000000-0000-0000-0000-000000000000}"/>
          </ac:spMkLst>
        </pc:spChg>
        <pc:spChg chg="del">
          <ac:chgData name="Moldir" userId="df42278df007c026" providerId="LiveId" clId="{641A1873-9E61-4B44-98DC-3A58FEBFE19C}" dt="2022-12-11T12:09:10.474" v="5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6242" y="11430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81514" y="199760"/>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38560930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819153610"/>
              </p:ext>
            </p:extLst>
          </p:nvPr>
        </p:nvGraphicFramePr>
        <p:xfrm>
          <a:off x="307975" y="2588895"/>
          <a:ext cx="4465638" cy="2362200"/>
        </p:xfrm>
        <a:graphic>
          <a:graphicData uri="http://schemas.openxmlformats.org/drawingml/2006/table">
            <a:tbl>
              <a:tblPr/>
              <a:tblGrid>
                <a:gridCol w="4465638">
                  <a:extLst>
                    <a:ext uri="{9D8B030D-6E8A-4147-A177-3AD203B41FA5}">
                      <a16:colId xmlns:a16="http://schemas.microsoft.com/office/drawing/2014/main" val="20000"/>
                    </a:ext>
                  </a:extLst>
                </a:gridCol>
              </a:tblGrid>
              <a:tr h="199223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 345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Қостанай</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a:t>
                      </a:r>
                      <a:r>
                        <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rPr>
                        <a:t>11 </a:t>
                      </a:r>
                      <a:r>
                        <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rPr>
                        <a:t>желтоқсан</a:t>
                      </a:r>
                      <a:endParaRPr lang="ru-RU"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kk-KZ" altLang="zh-CN" sz="1200" b="1" i="1" baseline="0" dirty="0">
                        <a:solidFill>
                          <a:schemeClr val="tx2">
                            <a:lumMod val="75000"/>
                          </a:schemeClr>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5024389" y="260319"/>
            <a:ext cx="4752928" cy="2123658"/>
          </a:xfrm>
          <a:prstGeom prst="rect">
            <a:avLst/>
          </a:prstGeom>
        </p:spPr>
        <p:txBody>
          <a:bodyPr wrap="square">
            <a:spAutoFit/>
          </a:bodyPr>
          <a:lstStyle/>
          <a:p>
            <a:pPr lvl="0" algn="ct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a:t>
            </a:r>
          </a:p>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12</a:t>
            </a:r>
            <a:r>
              <a:rPr lang="kk-KZ" sz="1200" b="1" dirty="0">
                <a:latin typeface="Times New Roman" panose="02020603050405020304" pitchFamily="18" charset="0"/>
                <a:cs typeface="Times New Roman" panose="02020603050405020304" pitchFamily="18" charset="0"/>
              </a:rPr>
              <a:t> желтоқсан </a:t>
            </a:r>
          </a:p>
          <a:p>
            <a:pPr lvl="0" algn="ctr"/>
            <a:r>
              <a:rPr lang="kk-KZ" altLang="ru-RU" sz="1200" b="1" dirty="0">
                <a:latin typeface="Times New Roman" panose="02020603050405020304" pitchFamily="18" charset="0"/>
                <a:cs typeface="Times New Roman" panose="02020603050405020304" pitchFamily="18" charset="0"/>
              </a:rPr>
              <a:t>   11 </a:t>
            </a:r>
            <a:r>
              <a:rPr lang="kk-KZ" sz="1200" b="1" dirty="0">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2022 ж. сағ. 21-ден 12 желтоқсан 2022 ж. сағ. 21 дейін</a:t>
            </a:r>
          </a:p>
          <a:p>
            <a:r>
              <a:rPr lang="kk-KZ" sz="1200" dirty="0">
                <a:latin typeface="Times New Roman" panose="02020603050405020304" pitchFamily="18" charset="0"/>
                <a:cs typeface="Times New Roman" panose="02020603050405020304" pitchFamily="18" charset="0"/>
              </a:rPr>
              <a:t>Жауын-шашынсыз. </a:t>
            </a:r>
            <a:r>
              <a:rPr lang="ru-RU" sz="1200" dirty="0" err="1">
                <a:latin typeface="Times New Roman" panose="02020603050405020304" pitchFamily="18" charset="0"/>
                <a:cs typeface="Times New Roman" panose="02020603050405020304" pitchFamily="18" charset="0"/>
              </a:rPr>
              <a:t>Оңтүстік-батыстан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соғады</a:t>
            </a:r>
            <a:r>
              <a:rPr lang="ru-RU"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күші </a:t>
            </a:r>
            <a:r>
              <a:rPr lang="ru-RU" sz="1200" dirty="0">
                <a:latin typeface="Times New Roman" panose="02020603050405020304" pitchFamily="18" charset="0"/>
                <a:cs typeface="Times New Roman" panose="02020603050405020304" pitchFamily="18" charset="0"/>
              </a:rPr>
              <a:t>9-14, </a:t>
            </a:r>
            <a:r>
              <a:rPr lang="kk-KZ" sz="1200" dirty="0">
                <a:latin typeface="Times New Roman" panose="02020603050405020304" pitchFamily="18" charset="0"/>
                <a:cs typeface="Times New Roman" panose="02020603050405020304" pitchFamily="18" charset="0"/>
              </a:rPr>
              <a:t>екпіні 15-20 </a:t>
            </a:r>
            <a:r>
              <a:rPr lang="ru-RU" sz="1200" dirty="0">
                <a:latin typeface="Times New Roman" panose="02020603050405020304" pitchFamily="18" charset="0"/>
                <a:cs typeface="Times New Roman" panose="02020603050405020304" pitchFamily="18" charset="0"/>
              </a:rPr>
              <a:t>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түнде</a:t>
            </a:r>
            <a:r>
              <a:rPr lang="ru-RU" sz="1200" dirty="0">
                <a:latin typeface="Times New Roman" panose="02020603050405020304" pitchFamily="18" charset="0"/>
                <a:cs typeface="Times New Roman" panose="02020603050405020304" pitchFamily="18" charset="0"/>
              </a:rPr>
              <a:t> 16-18, </a:t>
            </a:r>
            <a:r>
              <a:rPr lang="ru-RU" sz="1200" dirty="0" err="1">
                <a:latin typeface="Times New Roman" panose="02020603050405020304" pitchFamily="18" charset="0"/>
                <a:cs typeface="Times New Roman" panose="02020603050405020304" pitchFamily="18" charset="0"/>
              </a:rPr>
              <a:t>күндіз</a:t>
            </a:r>
            <a:r>
              <a:rPr lang="ru-RU" sz="1200" dirty="0">
                <a:latin typeface="Times New Roman" panose="02020603050405020304" pitchFamily="18" charset="0"/>
                <a:cs typeface="Times New Roman" panose="02020603050405020304" pitchFamily="18" charset="0"/>
              </a:rPr>
              <a:t> 6-8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a:t>
            </a:r>
          </a:p>
          <a:p>
            <a:pPr algn="just"/>
            <a:endParaRPr lang="ru-RU" sz="1200" dirty="0">
              <a:latin typeface="Times New Roman" panose="02020603050405020304" pitchFamily="18" charset="0"/>
              <a:cs typeface="Times New Roman" panose="02020603050405020304" pitchFamily="18" charset="0"/>
            </a:endParaRPr>
          </a:p>
          <a:p>
            <a:pPr algn="ctr"/>
            <a:r>
              <a:rPr lang="kk-KZ" sz="1200" b="1" dirty="0">
                <a:latin typeface="Times New Roman" panose="02020603050405020304" pitchFamily="18" charset="0"/>
                <a:cs typeface="Times New Roman" panose="02020603050405020304" pitchFamily="18" charset="0"/>
              </a:rPr>
              <a:t>2022 жылғы 13 желтоқсан</a:t>
            </a:r>
          </a:p>
          <a:p>
            <a:pPr lvl="0" algn="ctr"/>
            <a:r>
              <a:rPr lang="kk-KZ" sz="1200" b="1" dirty="0">
                <a:latin typeface="Times New Roman" panose="02020603050405020304" pitchFamily="18" charset="0"/>
                <a:cs typeface="Times New Roman" panose="02020603050405020304" pitchFamily="18" charset="0"/>
              </a:rPr>
              <a:t> 12 желтоқсан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13 </a:t>
            </a:r>
            <a:r>
              <a:rPr lang="ru-RU" sz="1200" b="1" dirty="0" err="1">
                <a:latin typeface="Times New Roman" panose="02020603050405020304" pitchFamily="18" charset="0"/>
                <a:cs typeface="Times New Roman" panose="02020603050405020304" pitchFamily="18" charset="0"/>
              </a:rPr>
              <a:t>желтоқсан</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09-ға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p>
          <a:p>
            <a:pPr lvl="0"/>
            <a:r>
              <a:rPr lang="ru-RU" sz="1200" dirty="0" err="1">
                <a:latin typeface="Times New Roman" panose="02020603050405020304" pitchFamily="18" charset="0"/>
                <a:cs typeface="Times New Roman" panose="02020603050405020304" pitchFamily="18" charset="0"/>
              </a:rPr>
              <a:t>Жауын-шашынсыз</a:t>
            </a:r>
            <a:r>
              <a:rPr lang="ru-RU" sz="1200" dirty="0">
                <a:latin typeface="Times New Roman" panose="02020603050405020304" pitchFamily="18" charset="0"/>
                <a:cs typeface="Times New Roman" panose="02020603050405020304" pitchFamily="18" charset="0"/>
              </a:rPr>
              <a:t>. Оңтүстік-батыстан </a:t>
            </a:r>
            <a:r>
              <a:rPr lang="kk-KZ" sz="1200" dirty="0">
                <a:latin typeface="Times New Roman" panose="02020603050405020304" pitchFamily="18" charset="0"/>
                <a:cs typeface="Times New Roman" panose="02020603050405020304" pitchFamily="18" charset="0"/>
              </a:rPr>
              <a:t>жел соғады</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күші</a:t>
            </a:r>
            <a:r>
              <a:rPr lang="ru-RU" sz="1200" dirty="0">
                <a:latin typeface="Times New Roman" panose="02020603050405020304" pitchFamily="18" charset="0"/>
                <a:cs typeface="Times New Roman" panose="02020603050405020304" pitchFamily="18" charset="0"/>
              </a:rPr>
              <a:t> 9-14 м/с. </a:t>
            </a:r>
            <a:r>
              <a:rPr lang="ru-RU" sz="1200" dirty="0" err="1">
                <a:latin typeface="Times New Roman" panose="02020603050405020304" pitchFamily="18" charset="0"/>
                <a:cs typeface="Times New Roman" panose="02020603050405020304" pitchFamily="18" charset="0"/>
              </a:rPr>
              <a:t>Ауа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температурасы</a:t>
            </a:r>
            <a:r>
              <a:rPr lang="ru-RU" sz="1200" dirty="0">
                <a:latin typeface="Times New Roman" panose="02020603050405020304" pitchFamily="18" charset="0"/>
                <a:cs typeface="Times New Roman" panose="02020603050405020304" pitchFamily="18" charset="0"/>
              </a:rPr>
              <a:t> 12-14 градус </a:t>
            </a:r>
            <a:r>
              <a:rPr lang="ru-RU" sz="1200" dirty="0" err="1">
                <a:latin typeface="Times New Roman" panose="02020603050405020304" pitchFamily="18" charset="0"/>
                <a:cs typeface="Times New Roman" panose="02020603050405020304" pitchFamily="18" charset="0"/>
              </a:rPr>
              <a:t>аяз</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болады</a:t>
            </a:r>
            <a:r>
              <a:rPr lang="ru-RU" sz="1200" dirty="0">
                <a:latin typeface="Times New Roman" panose="02020603050405020304" pitchFamily="18" charset="0"/>
                <a:cs typeface="Times New Roman" panose="02020603050405020304" pitchFamily="18" charset="0"/>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160496576"/>
              </p:ext>
            </p:extLst>
          </p:nvPr>
        </p:nvGraphicFramePr>
        <p:xfrm>
          <a:off x="5021266" y="4534534"/>
          <a:ext cx="4667576" cy="1893753"/>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430713">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1233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110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ru-RU" sz="1000" b="0" i="0" u="none" strike="noStrike" dirty="0">
                          <a:solidFill>
                            <a:srgbClr val="000000"/>
                          </a:solidFill>
                          <a:effectLst/>
                          <a:latin typeface="Times New Roman" panose="02020603050405020304" pitchFamily="18" charset="0"/>
                        </a:rPr>
                        <a:t>31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3652201443"/>
              </p:ext>
            </p:extLst>
          </p:nvPr>
        </p:nvGraphicFramePr>
        <p:xfrm>
          <a:off x="4973638" y="6464130"/>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0965" y="4037026"/>
            <a:ext cx="479738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a:t>
            </a:r>
            <a:endParaRPr lang="ru-RU" altLang="ru-RU" sz="1200" b="1" dirty="0">
              <a:latin typeface="Times New Roman" panose="02020603050405020304" pitchFamily="18" charset="0"/>
              <a:cs typeface="Times New Roman" panose="02020603050405020304" pitchFamily="18" charset="0"/>
            </a:endParaRPr>
          </a:p>
          <a:p>
            <a:pPr algn="ct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Қостанай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4988924" y="3753556"/>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80965" y="2553227"/>
            <a:ext cx="466757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12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2022 </a:t>
            </a:r>
            <a:r>
              <a:rPr lang="ru-RU" sz="1200" dirty="0" err="1">
                <a:solidFill>
                  <a:schemeClr val="tx1"/>
                </a:solidFill>
                <a:latin typeface="Times New Roman" panose="02020603050405020304" pitchFamily="18" charset="0"/>
                <a:cs typeface="Times New Roman" panose="02020603050405020304" pitchFamily="18" charset="0"/>
              </a:rPr>
              <a:t>жылдың</a:t>
            </a:r>
            <a:r>
              <a:rPr lang="ru-RU" sz="1200">
                <a:solidFill>
                  <a:schemeClr val="tx1"/>
                </a:solidFill>
                <a:latin typeface="Times New Roman" panose="02020603050405020304" pitchFamily="18" charset="0"/>
                <a:cs typeface="Times New Roman" panose="02020603050405020304" pitchFamily="18" charset="0"/>
              </a:rPr>
              <a:t> 13 </a:t>
            </a:r>
            <a:r>
              <a:rPr lang="ru-RU" sz="1200" dirty="0" err="1">
                <a:solidFill>
                  <a:schemeClr val="tx1"/>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түні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төмендеуі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Қайырбеков көшесі, 379;</a:t>
            </a:r>
          </a:p>
          <a:p>
            <a:pPr algn="just"/>
            <a:r>
              <a:rPr lang="kk-KZ" sz="1200" dirty="0">
                <a:latin typeface="Times New Roman" panose="02020603050405020304" pitchFamily="18" charset="0"/>
                <a:cs typeface="Times New Roman" panose="02020603050405020304" pitchFamily="18" charset="0"/>
              </a:rPr>
              <a:t>№ 3 бекет – Дощанов көшесі, 43;</a:t>
            </a:r>
            <a:endParaRPr 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Бородин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№142 </a:t>
            </a:r>
            <a:r>
              <a:rPr lang="ru-RU" sz="1200" dirty="0" err="1">
                <a:latin typeface="Times New Roman" panose="02020603050405020304" pitchFamily="18" charset="0"/>
                <a:cs typeface="Times New Roman" panose="02020603050405020304" pitchFamily="18" charset="0"/>
              </a:rPr>
              <a:t>үйдің</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Маяковский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37125" y="86533"/>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60575" y="4521817"/>
            <a:ext cx="4337932" cy="1780911"/>
            <a:chOff x="484603" y="3799939"/>
            <a:chExt cx="433793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3"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25923" y="627475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2864712609"/>
              </p:ext>
            </p:extLst>
          </p:nvPr>
        </p:nvGraphicFramePr>
        <p:xfrm>
          <a:off x="5331002" y="548496"/>
          <a:ext cx="4167505" cy="772416"/>
        </p:xfrm>
        <a:graphic>
          <a:graphicData uri="http://schemas.openxmlformats.org/drawingml/2006/table">
            <a:tbl>
              <a:tblPr/>
              <a:tblGrid>
                <a:gridCol w="1327730">
                  <a:extLst>
                    <a:ext uri="{9D8B030D-6E8A-4147-A177-3AD203B41FA5}">
                      <a16:colId xmlns:a16="http://schemas.microsoft.com/office/drawing/2014/main" val="20000"/>
                    </a:ext>
                  </a:extLst>
                </a:gridCol>
                <a:gridCol w="2839775">
                  <a:extLst>
                    <a:ext uri="{9D8B030D-6E8A-4147-A177-3AD203B41FA5}">
                      <a16:colId xmlns:a16="http://schemas.microsoft.com/office/drawing/2014/main" val="20001"/>
                    </a:ext>
                  </a:extLst>
                </a:gridCol>
              </a:tblGrid>
              <a:tr h="5807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2139">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0,13 ≤ Р &lt; 0,19</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21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0,19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2759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86628" y="209440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764040757"/>
              </p:ext>
            </p:extLst>
          </p:nvPr>
        </p:nvGraphicFramePr>
        <p:xfrm>
          <a:off x="5054197" y="243131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89" y="4511602"/>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15194</TotalTime>
  <Words>587</Words>
  <Application>Microsoft Office PowerPoint</Application>
  <PresentationFormat>Лист A4 (210x297 мм)</PresentationFormat>
  <Paragraphs>96</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2623</cp:revision>
  <cp:lastPrinted>2021-07-01T07:38:07Z</cp:lastPrinted>
  <dcterms:created xsi:type="dcterms:W3CDTF">2018-03-27T06:03:00Z</dcterms:created>
  <dcterms:modified xsi:type="dcterms:W3CDTF">2022-12-11T12:11:10Z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