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733054AE-716F-41C2-B60C-8A55D5BA1D48}"/>
    <pc:docChg chg="custSel modSld">
      <pc:chgData name="Moldir" userId="df42278df007c026" providerId="LiveId" clId="{733054AE-716F-41C2-B60C-8A55D5BA1D48}" dt="2022-12-11T11:49:03.030" v="54" actId="207"/>
      <pc:docMkLst>
        <pc:docMk/>
      </pc:docMkLst>
      <pc:sldChg chg="modSp mod">
        <pc:chgData name="Moldir" userId="df42278df007c026" providerId="LiveId" clId="{733054AE-716F-41C2-B60C-8A55D5BA1D48}" dt="2022-12-11T11:49:03.030" v="54" actId="207"/>
        <pc:sldMkLst>
          <pc:docMk/>
          <pc:sldMk cId="0" sldId="261"/>
        </pc:sldMkLst>
        <pc:spChg chg="mod">
          <ac:chgData name="Moldir" userId="df42278df007c026" providerId="LiveId" clId="{733054AE-716F-41C2-B60C-8A55D5BA1D48}" dt="2022-12-11T11:49:03.030" v="54" actId="207"/>
          <ac:spMkLst>
            <pc:docMk/>
            <pc:sldMk cId="0" sldId="261"/>
            <ac:spMk id="16" creationId="{00000000-0000-0000-0000-000000000000}"/>
          </ac:spMkLst>
        </pc:spChg>
        <pc:graphicFrameChg chg="modGraphic">
          <ac:chgData name="Moldir" userId="df42278df007c026" providerId="LiveId" clId="{733054AE-716F-41C2-B60C-8A55D5BA1D48}" dt="2022-12-11T11:47:22.029" v="50" actId="20577"/>
          <ac:graphicFrameMkLst>
            <pc:docMk/>
            <pc:sldMk cId="0" sldId="261"/>
            <ac:graphicFrameMk id="23" creationId="{94CC0974-E1E4-47F3-9A8B-49A879A3B96B}"/>
          </ac:graphicFrameMkLst>
        </pc:graphicFrameChg>
      </pc:sldChg>
      <pc:sldChg chg="delSp modSp mod">
        <pc:chgData name="Moldir" userId="df42278df007c026" providerId="LiveId" clId="{733054AE-716F-41C2-B60C-8A55D5BA1D48}" dt="2022-12-11T11:48:45.551" v="53" actId="478"/>
        <pc:sldMkLst>
          <pc:docMk/>
          <pc:sldMk cId="334028445" sldId="265"/>
        </pc:sldMkLst>
        <pc:spChg chg="del">
          <ac:chgData name="Moldir" userId="df42278df007c026" providerId="LiveId" clId="{733054AE-716F-41C2-B60C-8A55D5BA1D48}" dt="2022-12-11T11:48:43.267" v="52" actId="478"/>
          <ac:spMkLst>
            <pc:docMk/>
            <pc:sldMk cId="334028445" sldId="265"/>
            <ac:spMk id="16" creationId="{E1A8E3C0-CFA9-44DB-A7DD-D1427BEBA2CE}"/>
          </ac:spMkLst>
        </pc:spChg>
        <pc:spChg chg="mod">
          <ac:chgData name="Moldir" userId="df42278df007c026" providerId="LiveId" clId="{733054AE-716F-41C2-B60C-8A55D5BA1D48}" dt="2022-12-11T11:48:23.789" v="51"/>
          <ac:spMkLst>
            <pc:docMk/>
            <pc:sldMk cId="334028445" sldId="265"/>
            <ac:spMk id="18" creationId="{00000000-0000-0000-0000-000000000000}"/>
          </ac:spMkLst>
        </pc:spChg>
        <pc:spChg chg="del">
          <ac:chgData name="Moldir" userId="df42278df007c026" providerId="LiveId" clId="{733054AE-716F-41C2-B60C-8A55D5BA1D48}" dt="2022-12-11T11:48:45.551" v="53"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51370"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25511391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Қарағанды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1904838"/>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№345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Қарағанды</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51370" y="114302"/>
            <a:ext cx="4910167" cy="1954381"/>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Қарағанды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12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ж. 11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12</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21-23,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11-13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13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12 жеотоқсан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13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Оңтүтсік-батыс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18-20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lvl="0" algn="just"/>
            <a:endParaRPr lang="ru-RU" sz="1100" dirty="0">
              <a:latin typeface="Times New Roman" pitchFamily="18" charset="0"/>
              <a:cs typeface="Times New Roman" pitchFamily="18" charset="0"/>
            </a:endParaRP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99419374"/>
              </p:ext>
            </p:extLst>
          </p:nvPr>
        </p:nvGraphicFramePr>
        <p:xfrm>
          <a:off x="5008948" y="415182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672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4,2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674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592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67246" y="3705344"/>
            <a:ext cx="489429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11 желто</a:t>
            </a:r>
            <a:r>
              <a:rPr lang="kk-KZ" altLang="ru-RU" sz="1200" b="1" dirty="0">
                <a:solidFill>
                  <a:srgbClr val="000000"/>
                </a:solidFill>
                <a:latin typeface="Times New Roman" panose="02020603050405020304" pitchFamily="18" charset="0"/>
                <a:cs typeface="Times New Roman" panose="02020603050405020304" pitchFamily="18" charset="0"/>
              </a:rPr>
              <a:t>қсан </a:t>
            </a:r>
            <a:r>
              <a:rPr lang="ru-RU" altLang="ru-RU" sz="1200" b="1" dirty="0" err="1">
                <a:latin typeface="Times New Roman" panose="02020603050405020304" pitchFamily="18" charset="0"/>
                <a:cs typeface="Times New Roman" panose="02020603050405020304" pitchFamily="18" charset="0"/>
              </a:rPr>
              <a:t>Қарағанды</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5" name="TextBox 13"/>
          <p:cNvSpPr txBox="1"/>
          <p:nvPr/>
        </p:nvSpPr>
        <p:spPr>
          <a:xfrm>
            <a:off x="5056216" y="315200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4911130" y="2068683"/>
            <a:ext cx="4902230" cy="600164"/>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12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13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itchFamily="18" charset="0"/>
                <a:cs typeface="Times New Roman" panose="02020603050405020304" pitchFamily="18" charset="0"/>
              </a:rPr>
              <a:t> </a:t>
            </a:r>
            <a:r>
              <a:rPr lang="ru-RU" sz="1100" dirty="0" err="1">
                <a:solidFill>
                  <a:schemeClr val="tx1"/>
                </a:solidFill>
                <a:latin typeface="Times New Roman" pitchFamily="18" charset="0"/>
                <a:cs typeface="Times New Roman" pitchFamily="18" charset="0"/>
              </a:rPr>
              <a:t>жиналуына</a:t>
            </a:r>
            <a:r>
              <a:rPr lang="ru-RU" sz="1100" dirty="0">
                <a:solidFill>
                  <a:schemeClr val="tx1"/>
                </a:solidFill>
                <a:latin typeface="Times New Roman" pitchFamily="18" charset="0"/>
                <a:cs typeface="Times New Roman"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жоғары</a:t>
            </a:r>
            <a:r>
              <a:rPr lang="ru-RU" altLang="en-US" sz="1100" dirty="0">
                <a:solidFill>
                  <a:srgbClr val="000000"/>
                </a:solidFill>
                <a:latin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65367" y="4781387"/>
            <a:ext cx="4710670" cy="1938992"/>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Қарағанды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7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a:t>
            </a:r>
            <a:r>
              <a:rPr lang="en-US" sz="1200" dirty="0">
                <a:latin typeface="Times New Roman" panose="02020603050405020304" pitchFamily="18" charset="0"/>
                <a:cs typeface="Times New Roman" panose="02020603050405020304" pitchFamily="18" charset="0"/>
              </a:rPr>
              <a:t> </a:t>
            </a:r>
            <a:r>
              <a:rPr lang="kk-KZ" sz="1200" dirty="0">
                <a:latin typeface="Times New Roman" panose="02020603050405020304" pitchFamily="18" charset="0"/>
                <a:cs typeface="Times New Roman" panose="02020603050405020304" pitchFamily="18" charset="0"/>
              </a:rPr>
              <a:t>Стартовый, 61/7 бұрылысы, аэрологиялық станция, Қарағанды МС аумағы (ескі аэропорт аумағы)</a:t>
            </a:r>
            <a:r>
              <a:rPr lang="ru-RU" sz="1200" dirty="0">
                <a:latin typeface="Times New Roman" panose="02020603050405020304" pitchFamily="18" charset="0"/>
                <a:cs typeface="Times New Roman" panose="02020603050405020304" pitchFamily="18" charset="0"/>
              </a:rPr>
              <a:t>;</a:t>
            </a:r>
            <a:endParaRPr lang="kk-KZ"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Абай көшесі, 1 мен Бұқар Жырау даңғылы бұрышы;</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Бирюзов көшесі, 22 (Жаңа Майқұдық);</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7 бекет – Ермеков көшесі, 116;</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Мұқанов көшесі, 57/3;</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6 бекет – Архитектурная көшесі, 15/1 уч.;</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8 бекет – </a:t>
            </a:r>
            <a:r>
              <a:rPr lang="ru-RU" sz="1200" dirty="0" err="1">
                <a:latin typeface="Times New Roman" panose="02020603050405020304" pitchFamily="18" charset="0"/>
                <a:cs typeface="Times New Roman" panose="02020603050405020304" pitchFamily="18" charset="0"/>
              </a:rPr>
              <a:t>Ардақ</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Пришахтинск</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53000" y="77152"/>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300089" y="4543519"/>
            <a:ext cx="4337933" cy="1780911"/>
            <a:chOff x="484602" y="3799939"/>
            <a:chExt cx="4337933"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484602" y="4077010"/>
              <a:ext cx="2231701"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81702" y="6263946"/>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2984870"/>
              </p:ext>
            </p:extLst>
          </p:nvPr>
        </p:nvGraphicFramePr>
        <p:xfrm>
          <a:off x="5306826" y="527618"/>
          <a:ext cx="4167505" cy="844056"/>
        </p:xfrm>
        <a:graphic>
          <a:graphicData uri="http://schemas.openxmlformats.org/drawingml/2006/table">
            <a:tbl>
              <a:tblPr/>
              <a:tblGrid>
                <a:gridCol w="1203909">
                  <a:extLst>
                    <a:ext uri="{9D8B030D-6E8A-4147-A177-3AD203B41FA5}">
                      <a16:colId xmlns:a16="http://schemas.microsoft.com/office/drawing/2014/main" val="20000"/>
                    </a:ext>
                  </a:extLst>
                </a:gridCol>
                <a:gridCol w="2963596">
                  <a:extLst>
                    <a:ext uri="{9D8B030D-6E8A-4147-A177-3AD203B41FA5}">
                      <a16:colId xmlns:a16="http://schemas.microsoft.com/office/drawing/2014/main" val="20001"/>
                    </a:ext>
                  </a:extLst>
                </a:gridCol>
              </a:tblGrid>
              <a:tr h="2240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6539">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100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21918">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0,38 ≤ Р &lt; 0,47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394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0,47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67905"/>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37125" y="2104203"/>
            <a:ext cx="4840288"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213158937"/>
              </p:ext>
            </p:extLst>
          </p:nvPr>
        </p:nvGraphicFramePr>
        <p:xfrm>
          <a:off x="5039324" y="2432156"/>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5571"/>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15637</TotalTime>
  <Words>641</Words>
  <Application>Microsoft Office PowerPoint</Application>
  <PresentationFormat>Лист A4 (210x297 мм)</PresentationFormat>
  <Paragraphs>104</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2609</cp:revision>
  <cp:lastPrinted>2021-07-01T07:38:07Z</cp:lastPrinted>
  <dcterms:created xsi:type="dcterms:W3CDTF">2018-03-27T06:03:00Z</dcterms:created>
  <dcterms:modified xsi:type="dcterms:W3CDTF">2022-12-11T11:49:13Z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