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E6BCCAC4-A913-424C-AACA-D399ADA7ACAD}"/>
    <pc:docChg chg="custSel modSld">
      <pc:chgData name="Moldir" userId="df42278df007c026" providerId="LiveId" clId="{E6BCCAC4-A913-424C-AACA-D399ADA7ACAD}" dt="2022-12-11T12:27:35.959" v="51" actId="478"/>
      <pc:docMkLst>
        <pc:docMk/>
      </pc:docMkLst>
      <pc:sldChg chg="modSp mod">
        <pc:chgData name="Moldir" userId="df42278df007c026" providerId="LiveId" clId="{E6BCCAC4-A913-424C-AACA-D399ADA7ACAD}" dt="2022-12-11T12:26:53.007" v="33" actId="20577"/>
        <pc:sldMkLst>
          <pc:docMk/>
          <pc:sldMk cId="0" sldId="261"/>
        </pc:sldMkLst>
        <pc:graphicFrameChg chg="modGraphic">
          <ac:chgData name="Moldir" userId="df42278df007c026" providerId="LiveId" clId="{E6BCCAC4-A913-424C-AACA-D399ADA7ACAD}" dt="2022-12-11T12:26:53.007" v="33" actId="20577"/>
          <ac:graphicFrameMkLst>
            <pc:docMk/>
            <pc:sldMk cId="0" sldId="261"/>
            <ac:graphicFrameMk id="16" creationId="{94CC0974-E1E4-47F3-9A8B-49A879A3B96B}"/>
          </ac:graphicFrameMkLst>
        </pc:graphicFrameChg>
      </pc:sldChg>
      <pc:sldChg chg="delSp modSp mod">
        <pc:chgData name="Moldir" userId="df42278df007c026" providerId="LiveId" clId="{E6BCCAC4-A913-424C-AACA-D399ADA7ACAD}" dt="2022-12-11T12:27:35.959" v="51" actId="478"/>
        <pc:sldMkLst>
          <pc:docMk/>
          <pc:sldMk cId="334028445" sldId="265"/>
        </pc:sldMkLst>
        <pc:spChg chg="del">
          <ac:chgData name="Moldir" userId="df42278df007c026" providerId="LiveId" clId="{E6BCCAC4-A913-424C-AACA-D399ADA7ACAD}" dt="2022-12-11T12:27:35.959" v="51" actId="478"/>
          <ac:spMkLst>
            <pc:docMk/>
            <pc:sldMk cId="334028445" sldId="265"/>
            <ac:spMk id="16" creationId="{E1A8E3C0-CFA9-44DB-A7DD-D1427BEBA2CE}"/>
          </ac:spMkLst>
        </pc:spChg>
        <pc:spChg chg="mod">
          <ac:chgData name="Moldir" userId="df42278df007c026" providerId="LiveId" clId="{E6BCCAC4-A913-424C-AACA-D399ADA7ACAD}" dt="2022-12-11T12:27:17.493" v="49" actId="20577"/>
          <ac:spMkLst>
            <pc:docMk/>
            <pc:sldMk cId="334028445" sldId="265"/>
            <ac:spMk id="19" creationId="{00000000-0000-0000-0000-000000000000}"/>
          </ac:spMkLst>
        </pc:spChg>
        <pc:spChg chg="del">
          <ac:chgData name="Moldir" userId="df42278df007c026" providerId="LiveId" clId="{E6BCCAC4-A913-424C-AACA-D399ADA7ACAD}" dt="2022-12-11T12:27:34.494" v="50" actId="478"/>
          <ac:spMkLst>
            <pc:docMk/>
            <pc:sldMk cId="334028445" sldId="265"/>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8591" y="83621"/>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2745099019"/>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345</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0" dirty="0">
                          <a:solidFill>
                            <a:srgbClr val="002060"/>
                          </a:solidFill>
                          <a:latin typeface="Times New Roman" panose="02020603050405020304" pitchFamily="18" charset="0"/>
                          <a:cs typeface="Times New Roman" panose="02020603050405020304" pitchFamily="18" charset="0"/>
                        </a:rPr>
                        <a:t>2022</a:t>
                      </a:r>
                      <a:r>
                        <a:rPr lang="kk-KZ" altLang="zh-CN" sz="1200" b="1" i="0" baseline="0" dirty="0">
                          <a:solidFill>
                            <a:srgbClr val="002060"/>
                          </a:solidFill>
                          <a:latin typeface="Times New Roman" panose="02020603050405020304" pitchFamily="18" charset="0"/>
                          <a:cs typeface="Times New Roman" panose="02020603050405020304" pitchFamily="18" charset="0"/>
                        </a:rPr>
                        <a:t> жыл 11 желтоқсан</a:t>
                      </a:r>
                      <a:r>
                        <a:rPr lang="kk-KZ" altLang="zh-CN" sz="1200" b="1" i="0" u="none" baseline="0" dirty="0">
                          <a:solidFill>
                            <a:schemeClr val="tx2"/>
                          </a:solidFill>
                          <a:latin typeface="Times New Roman" panose="02020603050405020304" pitchFamily="18" charset="0"/>
                          <a:cs typeface="Times New Roman" panose="02020603050405020304" pitchFamily="18" charset="0"/>
                        </a:rPr>
                        <a:t> </a:t>
                      </a:r>
                      <a:r>
                        <a:rPr lang="kk-KZ" altLang="zh-CN" sz="1200" b="1" i="0"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0"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ru-RU" altLang="ru-RU" sz="1200" b="1">
                <a:latin typeface="Times New Roman" pitchFamily="18" charset="0"/>
                <a:cs typeface="Times New Roman" pitchFamily="18" charset="0"/>
              </a:rPr>
              <a:t>11</a:t>
            </a:r>
            <a:r>
              <a:rPr lang="kk-KZ" altLang="ru-RU" sz="1200" b="1">
                <a:latin typeface="Times New Roman" panose="02020603050405020304" pitchFamily="18" charset="0"/>
                <a:cs typeface="Times New Roman" panose="02020603050405020304" pitchFamily="18" charset="0"/>
              </a:rPr>
              <a:t> </a:t>
            </a:r>
            <a:r>
              <a:rPr lang="kk-KZ" altLang="ru-RU" sz="1200" b="1" dirty="0">
                <a:latin typeface="Times New Roman" panose="02020603050405020304" pitchFamily="18" charset="0"/>
                <a:cs typeface="Times New Roman" panose="02020603050405020304" pitchFamily="18" charset="0"/>
              </a:rPr>
              <a:t>желтоқсан</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862322"/>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a:t>
            </a:r>
            <a:r>
              <a:rPr lang="ru-RU" sz="1200" b="1" dirty="0">
                <a:solidFill>
                  <a:prstClr val="black"/>
                </a:solidFill>
                <a:latin typeface="Times New Roman" panose="02020603050405020304" pitchFamily="18" charset="0"/>
                <a:cs typeface="Times New Roman" panose="02020603050405020304" pitchFamily="18" charset="0"/>
              </a:rPr>
              <a:t>12</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желтоқсанға</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11 желтоқсан </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12 </a:t>
            </a:r>
            <a:r>
              <a:rPr lang="ru-RU" sz="1200" b="1" dirty="0" err="1">
                <a:solidFill>
                  <a:prstClr val="black"/>
                </a:solidFill>
                <a:latin typeface="Times New Roman" panose="02020603050405020304" pitchFamily="18" charset="0"/>
                <a:cs typeface="Times New Roman" panose="02020603050405020304" pitchFamily="18" charset="0"/>
              </a:rPr>
              <a:t>желтоқсан</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r>
              <a:rPr lang="kk-KZ" sz="1200" dirty="0">
                <a:solidFill>
                  <a:prstClr val="black"/>
                </a:solidFill>
                <a:latin typeface="Times New Roman" pitchFamily="18" charset="0"/>
                <a:cs typeface="Times New Roman" pitchFamily="18" charset="0"/>
              </a:rPr>
              <a:t>        Жауын-шашынсыз. Кей уақытта тұман түседі. </a:t>
            </a:r>
            <a:r>
              <a:rPr lang="kk-KZ" sz="1200" dirty="0">
                <a:latin typeface="Times New Roman"/>
              </a:rPr>
              <a:t>С</a:t>
            </a:r>
            <a:r>
              <a:rPr lang="kk-KZ" sz="1200" dirty="0">
                <a:latin typeface="Times New Roman"/>
                <a:ea typeface="Calibri"/>
              </a:rPr>
              <a:t>олтүстік-шығыстан</a:t>
            </a:r>
            <a:r>
              <a:rPr lang="kk-KZ" sz="1200" dirty="0">
                <a:latin typeface="Times New Roman"/>
                <a:ea typeface="Times New Roman"/>
              </a:rPr>
              <a:t> </a:t>
            </a:r>
            <a:r>
              <a:rPr lang="kk-KZ" sz="1200" dirty="0">
                <a:latin typeface="Times New Roman"/>
                <a:ea typeface="Calibri"/>
              </a:rPr>
              <a:t>жел соғады</a:t>
            </a:r>
            <a:r>
              <a:rPr lang="kk-KZ" sz="1200" dirty="0">
                <a:latin typeface="Times New Roman"/>
                <a:ea typeface="Times New Roman"/>
              </a:rPr>
              <a:t>, </a:t>
            </a:r>
            <a:r>
              <a:rPr lang="kk-KZ" sz="1200" dirty="0">
                <a:solidFill>
                  <a:prstClr val="black"/>
                </a:solidFill>
                <a:latin typeface="Times New Roman" pitchFamily="18" charset="0"/>
                <a:ea typeface="Calibri"/>
                <a:cs typeface="Times New Roman" pitchFamily="18" charset="0"/>
              </a:rPr>
              <a:t>күші 5-10</a:t>
            </a:r>
            <a:r>
              <a:rPr lang="kk-KZ" sz="1200" dirty="0">
                <a:solidFill>
                  <a:prstClr val="black"/>
                </a:solidFill>
                <a:latin typeface="Times New Roman" pitchFamily="18" charset="0"/>
                <a:cs typeface="Times New Roman" pitchFamily="18" charset="0"/>
              </a:rPr>
              <a:t> м/с. </a:t>
            </a:r>
            <a:r>
              <a:rPr lang="kk-KZ" sz="1200" dirty="0">
                <a:latin typeface="Times New Roman" pitchFamily="18" charset="0"/>
                <a:cs typeface="Times New Roman" pitchFamily="18" charset="0"/>
              </a:rPr>
              <a:t>Ауа температурасы түнде 17-19, күндіз 7-9 градус аяз болады.</a:t>
            </a:r>
            <a:r>
              <a:rPr lang="kk-KZ" sz="1200" dirty="0">
                <a:solidFill>
                  <a:prstClr val="black"/>
                </a:solidFill>
                <a:latin typeface="Times New Roman" pitchFamily="18" charset="0"/>
                <a:cs typeface="Times New Roman" pitchFamily="18" charset="0"/>
              </a:rPr>
              <a:t>  </a:t>
            </a:r>
            <a:endParaRPr lang="ru-RU" sz="1200" dirty="0">
              <a:latin typeface="Times New Roman" pitchFamily="18" charset="0"/>
              <a:cs typeface="Times New Roman" pitchFamily="18" charset="0"/>
            </a:endParaRP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13 </a:t>
            </a:r>
            <a:r>
              <a:rPr lang="ru-RU" altLang="ru-RU" sz="1200" b="1" dirty="0" err="1">
                <a:latin typeface="Times New Roman" panose="02020603050405020304" pitchFamily="18" charset="0"/>
                <a:cs typeface="Times New Roman" panose="02020603050405020304" pitchFamily="18" charset="0"/>
              </a:rPr>
              <a:t>желтоқсанға</a:t>
            </a:r>
            <a:endParaRPr lang="ru-RU" sz="1200" b="1" dirty="0">
              <a:latin typeface="Times New Roman" panose="02020603050405020304" pitchFamily="18" charset="0"/>
              <a:cs typeface="Times New Roman" panose="02020603050405020304" pitchFamily="18" charset="0"/>
            </a:endParaRPr>
          </a:p>
          <a:p>
            <a:pPr indent="182563" algn="just">
              <a:defRPr/>
            </a:pPr>
            <a:r>
              <a:rPr lang="ru-RU" sz="1200" b="1" dirty="0">
                <a:solidFill>
                  <a:prstClr val="black"/>
                </a:solidFill>
                <a:latin typeface="Times New Roman" panose="02020603050405020304" pitchFamily="18" charset="0"/>
                <a:cs typeface="Times New Roman" panose="02020603050405020304" pitchFamily="18" charset="0"/>
              </a:rPr>
              <a:t>12 </a:t>
            </a:r>
            <a:r>
              <a:rPr lang="ru-RU" sz="1200" b="1" dirty="0" err="1">
                <a:solidFill>
                  <a:prstClr val="black"/>
                </a:solidFill>
                <a:latin typeface="Times New Roman" panose="02020603050405020304" pitchFamily="18" charset="0"/>
                <a:cs typeface="Times New Roman" panose="02020603050405020304" pitchFamily="18" charset="0"/>
              </a:rPr>
              <a:t>желтоқсан</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13 </a:t>
            </a:r>
            <a:r>
              <a:rPr lang="ru-RU" sz="1200" b="1" dirty="0" err="1">
                <a:latin typeface="Times New Roman" panose="02020603050405020304" pitchFamily="18" charset="0"/>
                <a:cs typeface="Times New Roman" panose="02020603050405020304" pitchFamily="18" charset="0"/>
              </a:rPr>
              <a:t>желтоқсан</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defRPr/>
            </a:pPr>
            <a:r>
              <a:rPr lang="kk-KZ" sz="1200" dirty="0">
                <a:solidFill>
                  <a:prstClr val="black"/>
                </a:solidFill>
                <a:latin typeface="Times New Roman" pitchFamily="18" charset="0"/>
                <a:cs typeface="Times New Roman" pitchFamily="18" charset="0"/>
              </a:rPr>
              <a:t>    Жауын-шашынсыз. Кей уақытта тұман түседі. </a:t>
            </a:r>
            <a:r>
              <a:rPr lang="kk-KZ" sz="1200" dirty="0">
                <a:solidFill>
                  <a:prstClr val="black"/>
                </a:solidFill>
                <a:latin typeface="Times New Roman"/>
                <a:ea typeface="Times New Roman"/>
              </a:rPr>
              <a:t>С</a:t>
            </a:r>
            <a:r>
              <a:rPr lang="kk-KZ" sz="1200" dirty="0">
                <a:solidFill>
                  <a:prstClr val="black"/>
                </a:solidFill>
                <a:latin typeface="Times New Roman"/>
                <a:ea typeface="Calibri"/>
              </a:rPr>
              <a:t>олтүстік-</a:t>
            </a:r>
            <a:r>
              <a:rPr lang="kk-KZ" sz="1200" dirty="0">
                <a:latin typeface="Times New Roman"/>
                <a:ea typeface="Calibri"/>
              </a:rPr>
              <a:t>шығыстан</a:t>
            </a:r>
            <a:r>
              <a:rPr lang="kk-KZ" sz="1200" dirty="0">
                <a:solidFill>
                  <a:prstClr val="black"/>
                </a:solidFill>
                <a:latin typeface="Times New Roman" pitchFamily="18" charset="0"/>
                <a:ea typeface="Times New Roman"/>
                <a:cs typeface="Times New Roman" pitchFamily="18" charset="0"/>
              </a:rPr>
              <a:t> </a:t>
            </a:r>
            <a:r>
              <a:rPr lang="kk-KZ" sz="1200" dirty="0">
                <a:solidFill>
                  <a:prstClr val="black"/>
                </a:solidFill>
                <a:latin typeface="Times New Roman"/>
                <a:ea typeface="Calibri"/>
              </a:rPr>
              <a:t>жел соғады, күші </a:t>
            </a:r>
            <a:r>
              <a:rPr lang="kk-KZ" sz="1200" dirty="0">
                <a:solidFill>
                  <a:prstClr val="black"/>
                </a:solidFill>
                <a:latin typeface="Times New Roman" pitchFamily="18" charset="0"/>
                <a:cs typeface="Times New Roman" pitchFamily="18" charset="0"/>
              </a:rPr>
              <a:t>9-14 м/с.</a:t>
            </a:r>
            <a:r>
              <a:rPr lang="kk-KZ" sz="1200" dirty="0">
                <a:solidFill>
                  <a:prstClr val="black"/>
                </a:solidFill>
                <a:latin typeface="Times New Roman"/>
              </a:rPr>
              <a:t> </a:t>
            </a:r>
            <a:r>
              <a:rPr lang="kk-KZ" sz="1200" dirty="0">
                <a:latin typeface="Times New Roman" pitchFamily="18" charset="0"/>
                <a:cs typeface="Times New Roman" pitchFamily="18" charset="0"/>
              </a:rPr>
              <a:t>Ауа температурасы  түнде 13-15 градус аяз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        12 </a:t>
            </a:r>
            <a:r>
              <a:rPr lang="ru-RU" sz="1200" dirty="0" err="1">
                <a:solidFill>
                  <a:prstClr val="black"/>
                </a:solidFill>
                <a:latin typeface="Times New Roman" panose="02020603050405020304" pitchFamily="18" charset="0"/>
                <a:cs typeface="Times New Roman" panose="02020603050405020304" pitchFamily="18" charset="0"/>
              </a:rPr>
              <a:t>желтоқсан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12 </a:t>
            </a:r>
            <a:r>
              <a:rPr lang="ru-RU" sz="1200" dirty="0" err="1">
                <a:solidFill>
                  <a:prstClr val="black"/>
                </a:solidFill>
                <a:latin typeface="Times New Roman" panose="02020603050405020304" pitchFamily="18" charset="0"/>
                <a:cs typeface="Times New Roman" panose="02020603050405020304" pitchFamily="18" charset="0"/>
              </a:rPr>
              <a:t>желтоқсан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800204977"/>
              </p:ext>
            </p:extLst>
          </p:nvPr>
        </p:nvGraphicFramePr>
        <p:xfrm>
          <a:off x="5026516" y="4158332"/>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1128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3669" y="4371880"/>
            <a:ext cx="4291013" cy="1913221"/>
            <a:chOff x="531522" y="3799939"/>
            <a:chExt cx="4291013"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638489"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98885" y="3799939"/>
              <a:ext cx="4223650" cy="1113971"/>
            </a:xfrm>
            <a:prstGeom prst="rect">
              <a:avLst/>
            </a:prstGeom>
            <a:noFill/>
            <a:ln w="9525">
              <a:noFill/>
            </a:ln>
          </p:spPr>
          <p:txBody>
            <a:bodyPr wrap="square">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14416</TotalTime>
  <Words>594</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2846</cp:revision>
  <cp:lastPrinted>2022-12-10T07:33:27Z</cp:lastPrinted>
  <dcterms:created xsi:type="dcterms:W3CDTF">2018-03-27T06:03:00Z</dcterms:created>
  <dcterms:modified xsi:type="dcterms:W3CDTF">2022-12-11T12:27:43Z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