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4247FF-F1DA-4C68-BF9A-A31080FC2950}" v="1" dt="2022-12-10T09:46:08.966"/>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254247FF-F1DA-4C68-BF9A-A31080FC2950}"/>
    <pc:docChg chg="custSel modSld">
      <pc:chgData name="Moldir" userId="df42278df007c026" providerId="LiveId" clId="{254247FF-F1DA-4C68-BF9A-A31080FC2950}" dt="2022-12-10T09:46:44.189" v="11" actId="20577"/>
      <pc:docMkLst>
        <pc:docMk/>
      </pc:docMkLst>
      <pc:sldChg chg="modSp mod">
        <pc:chgData name="Moldir" userId="df42278df007c026" providerId="LiveId" clId="{254247FF-F1DA-4C68-BF9A-A31080FC2950}" dt="2022-12-10T09:46:44.189" v="11" actId="20577"/>
        <pc:sldMkLst>
          <pc:docMk/>
          <pc:sldMk cId="0" sldId="261"/>
        </pc:sldMkLst>
        <pc:spChg chg="mod">
          <ac:chgData name="Moldir" userId="df42278df007c026" providerId="LiveId" clId="{254247FF-F1DA-4C68-BF9A-A31080FC2950}" dt="2022-12-10T09:46:44.189" v="11" actId="20577"/>
          <ac:spMkLst>
            <pc:docMk/>
            <pc:sldMk cId="0" sldId="261"/>
            <ac:spMk id="14" creationId="{00000000-0000-0000-0000-000000000000}"/>
          </ac:spMkLst>
        </pc:spChg>
        <pc:graphicFrameChg chg="modGraphic">
          <ac:chgData name="Moldir" userId="df42278df007c026" providerId="LiveId" clId="{254247FF-F1DA-4C68-BF9A-A31080FC2950}" dt="2022-12-10T09:46:36.287" v="7" actId="20577"/>
          <ac:graphicFrameMkLst>
            <pc:docMk/>
            <pc:sldMk cId="0" sldId="261"/>
            <ac:graphicFrameMk id="19" creationId="{00000000-0000-0000-0000-000000000000}"/>
          </ac:graphicFrameMkLst>
        </pc:graphicFrameChg>
        <pc:graphicFrameChg chg="mod">
          <ac:chgData name="Moldir" userId="df42278df007c026" providerId="LiveId" clId="{254247FF-F1DA-4C68-BF9A-A31080FC2950}" dt="2022-12-10T09:46:08.966" v="0"/>
          <ac:graphicFrameMkLst>
            <pc:docMk/>
            <pc:sldMk cId="0" sldId="261"/>
            <ac:graphicFrameMk id="23" creationId="{94CC0974-E1E4-47F3-9A8B-49A879A3B96B}"/>
          </ac:graphicFrameMkLst>
        </pc:graphicFrameChg>
      </pc:sldChg>
      <pc:sldChg chg="delSp modSp mod">
        <pc:chgData name="Moldir" userId="df42278df007c026" providerId="LiveId" clId="{254247FF-F1DA-4C68-BF9A-A31080FC2950}" dt="2022-12-10T09:46:31.097" v="3" actId="478"/>
        <pc:sldMkLst>
          <pc:docMk/>
          <pc:sldMk cId="334028445" sldId="265"/>
        </pc:sldMkLst>
        <pc:spChg chg="del">
          <ac:chgData name="Moldir" userId="df42278df007c026" providerId="LiveId" clId="{254247FF-F1DA-4C68-BF9A-A31080FC2950}" dt="2022-12-10T09:46:31.097" v="3" actId="478"/>
          <ac:spMkLst>
            <pc:docMk/>
            <pc:sldMk cId="334028445" sldId="265"/>
            <ac:spMk id="16" creationId="{E1A8E3C0-CFA9-44DB-A7DD-D1427BEBA2CE}"/>
          </ac:spMkLst>
        </pc:spChg>
        <pc:spChg chg="mod">
          <ac:chgData name="Moldir" userId="df42278df007c026" providerId="LiveId" clId="{254247FF-F1DA-4C68-BF9A-A31080FC2950}" dt="2022-12-10T09:46:15.959" v="1"/>
          <ac:spMkLst>
            <pc:docMk/>
            <pc:sldMk cId="334028445" sldId="265"/>
            <ac:spMk id="18" creationId="{00000000-0000-0000-0000-000000000000}"/>
          </ac:spMkLst>
        </pc:spChg>
        <pc:spChg chg="del">
          <ac:chgData name="Moldir" userId="df42278df007c026" providerId="LiveId" clId="{254247FF-F1DA-4C68-BF9A-A31080FC2950}" dt="2022-12-10T09:46:29.340" v="2"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a:solidFill>
                  <a:srgbClr val="0070C0"/>
                </a:solidFill>
                <a:latin typeface="Times New Roman" panose="02020603050405020304" pitchFamily="18" charset="0"/>
                <a:cs typeface="Times New Roman" panose="02020603050405020304" pitchFamily="18" charset="0"/>
              </a:rPr>
              <a:t>Қазақстан Республикасы Экология, геология және табиғи ресурстар министрлігі</a:t>
            </a:r>
          </a:p>
          <a:p>
            <a:pPr algn="ctr"/>
            <a:r>
              <a:rPr lang="ru-RU" altLang="ru-RU" sz="1200" b="1">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372724586"/>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 344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10 </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желтоқсан</a:t>
                      </a:r>
                      <a:endPar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24389" y="260319"/>
            <a:ext cx="4752928" cy="2123658"/>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11</a:t>
            </a:r>
            <a:r>
              <a:rPr lang="kk-KZ" sz="1200" b="1" dirty="0">
                <a:latin typeface="Times New Roman" panose="02020603050405020304" pitchFamily="18" charset="0"/>
                <a:cs typeface="Times New Roman" panose="02020603050405020304" pitchFamily="18" charset="0"/>
              </a:rPr>
              <a:t> желтоқсан </a:t>
            </a:r>
          </a:p>
          <a:p>
            <a:pPr lvl="0" algn="ctr"/>
            <a:r>
              <a:rPr lang="kk-KZ" altLang="ru-RU" sz="1200" b="1" dirty="0">
                <a:latin typeface="Times New Roman" panose="02020603050405020304" pitchFamily="18" charset="0"/>
                <a:cs typeface="Times New Roman" panose="02020603050405020304" pitchFamily="18" charset="0"/>
              </a:rPr>
              <a:t>   10 </a:t>
            </a:r>
            <a:r>
              <a:rPr lang="kk-KZ" sz="1200" b="1" dirty="0">
                <a:latin typeface="Times New Roman" panose="02020603050405020304" pitchFamily="18" charset="0"/>
                <a:cs typeface="Times New Roman" panose="02020603050405020304" pitchFamily="18" charset="0"/>
              </a:rPr>
              <a:t>желтоқсан</a:t>
            </a:r>
            <a:r>
              <a:rPr lang="kk-KZ" altLang="ru-RU" sz="1200" b="1" dirty="0">
                <a:latin typeface="Times New Roman" panose="02020603050405020304" pitchFamily="18" charset="0"/>
                <a:cs typeface="Times New Roman" panose="02020603050405020304" pitchFamily="18" charset="0"/>
              </a:rPr>
              <a:t> 2022 ж. сағ. 21-ден 11 желтоқсан 2022 ж. сағ. 21 дейін</a:t>
            </a:r>
          </a:p>
          <a:p>
            <a:r>
              <a:rPr lang="kk-KZ" sz="1200" dirty="0">
                <a:latin typeface="Times New Roman" panose="02020603050405020304" pitchFamily="18" charset="0"/>
                <a:cs typeface="Times New Roman" panose="02020603050405020304" pitchFamily="18" charset="0"/>
              </a:rPr>
              <a:t>Күндіз аздаған қар. </a:t>
            </a:r>
            <a:r>
              <a:rPr lang="ru-RU" sz="1200" dirty="0" err="1">
                <a:latin typeface="Times New Roman" panose="02020603050405020304" pitchFamily="18" charset="0"/>
                <a:cs typeface="Times New Roman" panose="02020603050405020304" pitchFamily="18" charset="0"/>
              </a:rPr>
              <a:t>Оңтүстік-батыстан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соғады</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күші </a:t>
            </a:r>
            <a:r>
              <a:rPr lang="ru-RU" sz="1200" dirty="0">
                <a:latin typeface="Times New Roman" panose="02020603050405020304" pitchFamily="18" charset="0"/>
                <a:cs typeface="Times New Roman" panose="02020603050405020304" pitchFamily="18" charset="0"/>
              </a:rPr>
              <a:t>9-14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18-20, </a:t>
            </a:r>
            <a:r>
              <a:rPr lang="ru-RU" sz="1200" dirty="0" err="1">
                <a:latin typeface="Times New Roman" panose="02020603050405020304" pitchFamily="18" charset="0"/>
                <a:cs typeface="Times New Roman" panose="02020603050405020304" pitchFamily="18" charset="0"/>
              </a:rPr>
              <a:t>күндіз</a:t>
            </a:r>
            <a:r>
              <a:rPr lang="ru-RU" sz="1200" dirty="0">
                <a:latin typeface="Times New Roman" panose="02020603050405020304" pitchFamily="18" charset="0"/>
                <a:cs typeface="Times New Roman" panose="02020603050405020304" pitchFamily="18" charset="0"/>
              </a:rPr>
              <a:t> 11-13 </a:t>
            </a:r>
            <a:r>
              <a:rPr lang="ru-RU" sz="1200" dirty="0" err="1">
                <a:latin typeface="Times New Roman" panose="02020603050405020304" pitchFamily="18" charset="0"/>
                <a:cs typeface="Times New Roman" panose="02020603050405020304" pitchFamily="18" charset="0"/>
              </a:rPr>
              <a:t>аяз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болады</a:t>
            </a:r>
            <a:r>
              <a:rPr lang="ru-RU" sz="1200" dirty="0">
                <a:latin typeface="Times New Roman" panose="02020603050405020304" pitchFamily="18" charset="0"/>
                <a:cs typeface="Times New Roman" panose="02020603050405020304" pitchFamily="18" charset="0"/>
              </a:rPr>
              <a:t>.</a:t>
            </a:r>
          </a:p>
          <a:p>
            <a:pPr algn="just"/>
            <a:endParaRPr lang="ru-RU" sz="1200" dirty="0">
              <a:latin typeface="Times New Roman" panose="02020603050405020304" pitchFamily="18" charset="0"/>
              <a:cs typeface="Times New Roman" panose="02020603050405020304" pitchFamily="18" charset="0"/>
            </a:endParaRPr>
          </a:p>
          <a:p>
            <a:pPr algn="ctr"/>
            <a:r>
              <a:rPr lang="kk-KZ" sz="1200" b="1" dirty="0">
                <a:latin typeface="Times New Roman" panose="02020603050405020304" pitchFamily="18" charset="0"/>
                <a:cs typeface="Times New Roman" panose="02020603050405020304" pitchFamily="18" charset="0"/>
              </a:rPr>
              <a:t>2022 жылғы 12 желтоқсан</a:t>
            </a:r>
          </a:p>
          <a:p>
            <a:pPr lvl="0" algn="ctr"/>
            <a:r>
              <a:rPr lang="kk-KZ" sz="1200" b="1" dirty="0">
                <a:latin typeface="Times New Roman" panose="02020603050405020304" pitchFamily="18" charset="0"/>
                <a:cs typeface="Times New Roman" panose="02020603050405020304" pitchFamily="18" charset="0"/>
              </a:rPr>
              <a:t> 11 желтоқсан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12 </a:t>
            </a:r>
            <a:r>
              <a:rPr lang="ru-RU" sz="1200" b="1" dirty="0" err="1">
                <a:latin typeface="Times New Roman" panose="02020603050405020304" pitchFamily="18" charset="0"/>
                <a:cs typeface="Times New Roman" panose="02020603050405020304" pitchFamily="18" charset="0"/>
              </a:rPr>
              <a:t>желтоқсан</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err="1">
                <a:latin typeface="Times New Roman" panose="02020603050405020304" pitchFamily="18" charset="0"/>
                <a:cs typeface="Times New Roman" panose="02020603050405020304" pitchFamily="18" charset="0"/>
              </a:rPr>
              <a:t>Жауын-шашынсыз</a:t>
            </a:r>
            <a:r>
              <a:rPr lang="ru-RU" sz="1200" dirty="0">
                <a:latin typeface="Times New Roman" panose="02020603050405020304" pitchFamily="18" charset="0"/>
                <a:cs typeface="Times New Roman" panose="02020603050405020304" pitchFamily="18" charset="0"/>
              </a:rPr>
              <a:t>. Оңтүстік-батыстан </a:t>
            </a:r>
            <a:r>
              <a:rPr lang="kk-KZ" sz="1200" dirty="0">
                <a:latin typeface="Times New Roman" panose="02020603050405020304" pitchFamily="18" charset="0"/>
                <a:cs typeface="Times New Roman" panose="02020603050405020304" pitchFamily="18" charset="0"/>
              </a:rPr>
              <a:t>жел 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9-14, </a:t>
            </a:r>
            <a:r>
              <a:rPr lang="ru-RU" sz="1200" dirty="0" err="1">
                <a:latin typeface="Times New Roman" panose="02020603050405020304" pitchFamily="18" charset="0"/>
                <a:cs typeface="Times New Roman" panose="02020603050405020304" pitchFamily="18" charset="0"/>
              </a:rPr>
              <a:t>күндіз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екпіні</a:t>
            </a:r>
            <a:r>
              <a:rPr lang="ru-RU" sz="1200" dirty="0">
                <a:latin typeface="Times New Roman" panose="02020603050405020304" pitchFamily="18" charset="0"/>
                <a:cs typeface="Times New Roman" panose="02020603050405020304" pitchFamily="18" charset="0"/>
              </a:rPr>
              <a:t> 15-20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a:latin typeface="Times New Roman" panose="02020603050405020304" pitchFamily="18" charset="0"/>
                <a:cs typeface="Times New Roman" panose="02020603050405020304" pitchFamily="18" charset="0"/>
              </a:rPr>
              <a:t> 14-16 </a:t>
            </a:r>
            <a:r>
              <a:rPr lang="ru-RU" sz="1200" dirty="0">
                <a:latin typeface="Times New Roman" panose="02020603050405020304" pitchFamily="18" charset="0"/>
                <a:cs typeface="Times New Roman" panose="02020603050405020304" pitchFamily="18" charset="0"/>
              </a:rPr>
              <a:t>градус </a:t>
            </a:r>
            <a:r>
              <a:rPr lang="ru-RU" sz="1200" dirty="0" err="1">
                <a:latin typeface="Times New Roman" panose="02020603050405020304" pitchFamily="18" charset="0"/>
                <a:cs typeface="Times New Roman" panose="02020603050405020304" pitchFamily="18" charset="0"/>
              </a:rPr>
              <a:t>аяз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болады</a:t>
            </a:r>
            <a:r>
              <a:rPr lang="ru-RU" sz="1200" dirty="0">
                <a:latin typeface="Times New Roman" panose="02020603050405020304" pitchFamily="18" charset="0"/>
                <a:cs typeface="Times New Roman" panose="02020603050405020304" pitchFamily="18" charset="0"/>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105205368"/>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1977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81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10 </a:t>
            </a:r>
            <a:r>
              <a:rPr lang="ru-RU" altLang="ru-RU" sz="1200" b="1" dirty="0" err="1">
                <a:latin typeface="Times New Roman" panose="02020603050405020304" pitchFamily="18" charset="0"/>
                <a:cs typeface="Times New Roman" panose="02020603050405020304" pitchFamily="18" charset="0"/>
              </a:rPr>
              <a:t>желтоқсан</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11 </a:t>
            </a:r>
            <a:r>
              <a:rPr lang="ru-RU" sz="1200" dirty="0" err="1">
                <a:solidFill>
                  <a:schemeClr val="tx1"/>
                </a:solidFill>
                <a:latin typeface="Times New Roman" panose="02020603050405020304" pitchFamily="18" charset="0"/>
                <a:cs typeface="Times New Roman" panose="02020603050405020304" pitchFamily="18" charset="0"/>
              </a:rPr>
              <a:t>желтоқсан</a:t>
            </a:r>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12 </a:t>
            </a:r>
            <a:r>
              <a:rPr lang="ru-RU" sz="1200" dirty="0" err="1">
                <a:solidFill>
                  <a:schemeClr val="tx1"/>
                </a:solidFill>
                <a:latin typeface="Times New Roman" panose="02020603050405020304" pitchFamily="18" charset="0"/>
                <a:cs typeface="Times New Roman" panose="02020603050405020304" pitchFamily="18" charset="0"/>
              </a:rPr>
              <a:t>желтоқсан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төмендеуі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0575" y="4521817"/>
            <a:ext cx="4337932" cy="1780911"/>
            <a:chOff x="484603" y="3799939"/>
            <a:chExt cx="433793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3"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772416"/>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15177</TotalTime>
  <Words>591</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2622</cp:revision>
  <cp:lastPrinted>2021-07-01T07:38:07Z</cp:lastPrinted>
  <dcterms:created xsi:type="dcterms:W3CDTF">2018-03-27T06:03:00Z</dcterms:created>
  <dcterms:modified xsi:type="dcterms:W3CDTF">2022-12-10T09:46:49Z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