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A84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161182D-C49A-4983-8001-CEE42706786A}" v="1" dt="2022-12-10T10:14:33.24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A161182D-C49A-4983-8001-CEE42706786A}"/>
    <pc:docChg chg="modSld">
      <pc:chgData name="Moldir" userId="df42278df007c026" providerId="LiveId" clId="{A161182D-C49A-4983-8001-CEE42706786A}" dt="2022-12-10T10:15:15.184" v="16" actId="1076"/>
      <pc:docMkLst>
        <pc:docMk/>
      </pc:docMkLst>
      <pc:sldChg chg="modSp mod">
        <pc:chgData name="Moldir" userId="df42278df007c026" providerId="LiveId" clId="{A161182D-C49A-4983-8001-CEE42706786A}" dt="2022-12-10T10:15:15.184" v="16" actId="1076"/>
        <pc:sldMkLst>
          <pc:docMk/>
          <pc:sldMk cId="0" sldId="261"/>
        </pc:sldMkLst>
        <pc:spChg chg="mod">
          <ac:chgData name="Moldir" userId="df42278df007c026" providerId="LiveId" clId="{A161182D-C49A-4983-8001-CEE42706786A}" dt="2022-12-10T10:14:46.730" v="14" actId="20577"/>
          <ac:spMkLst>
            <pc:docMk/>
            <pc:sldMk cId="0" sldId="261"/>
            <ac:spMk id="14" creationId="{00000000-0000-0000-0000-000000000000}"/>
          </ac:spMkLst>
        </pc:spChg>
        <pc:spChg chg="mod">
          <ac:chgData name="Moldir" userId="df42278df007c026" providerId="LiveId" clId="{A161182D-C49A-4983-8001-CEE42706786A}" dt="2022-12-10T10:15:15.184" v="16" actId="1076"/>
          <ac:spMkLst>
            <pc:docMk/>
            <pc:sldMk cId="0" sldId="261"/>
            <ac:spMk id="27" creationId="{00000000-0000-0000-0000-000000000000}"/>
          </ac:spMkLst>
        </pc:spChg>
        <pc:graphicFrameChg chg="mod">
          <ac:chgData name="Moldir" userId="df42278df007c026" providerId="LiveId" clId="{A161182D-C49A-4983-8001-CEE42706786A}" dt="2022-12-10T10:14:33.242" v="1"/>
          <ac:graphicFrameMkLst>
            <pc:docMk/>
            <pc:sldMk cId="0" sldId="261"/>
            <ac:graphicFrameMk id="15" creationId="{00000000-0000-0000-0000-000000000000}"/>
          </ac:graphicFrameMkLst>
        </pc:graphicFrameChg>
      </pc:sldChg>
      <pc:sldChg chg="modSp mod">
        <pc:chgData name="Moldir" userId="df42278df007c026" providerId="LiveId" clId="{A161182D-C49A-4983-8001-CEE42706786A}" dt="2022-12-10T10:14:25.695" v="0"/>
        <pc:sldMkLst>
          <pc:docMk/>
          <pc:sldMk cId="334028445" sldId="265"/>
        </pc:sldMkLst>
        <pc:spChg chg="mod">
          <ac:chgData name="Moldir" userId="df42278df007c026" providerId="LiveId" clId="{A161182D-C49A-4983-8001-CEE42706786A}" dt="2022-12-10T10:14:25.695" v="0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2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747395367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№344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4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декабря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94160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Шымкент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10 декабря 2022 года</a:t>
            </a:r>
          </a:p>
        </p:txBody>
      </p:sp>
      <p:graphicFrame>
        <p:nvGraphicFramePr>
          <p:cNvPr id="15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965405"/>
              </p:ext>
            </p:extLst>
          </p:nvPr>
        </p:nvGraphicFramePr>
        <p:xfrm>
          <a:off x="5045567" y="4035427"/>
          <a:ext cx="4663378" cy="249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3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262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318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96185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683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1024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1" y="142852"/>
            <a:ext cx="4786345" cy="19082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80975" algn="ctr"/>
            <a:r>
              <a:rPr lang="ru-RU" altLang="ru-RU" sz="13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Шымкент</a:t>
            </a:r>
          </a:p>
          <a:p>
            <a:pPr lvl="0" indent="180975" algn="ctr"/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11 декабря</a:t>
            </a:r>
          </a:p>
          <a:p>
            <a:pPr lvl="0" indent="180975" algn="ctr"/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10 декабря 2022 г.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11 декабря2022 г.</a:t>
            </a:r>
            <a:r>
              <a:rPr lang="ru-RU" sz="13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algn="just"/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     Переменная облачность, без осадков. Ветер северо-восточный 5-10 м/с. Температура воздуха ночью </a:t>
            </a:r>
            <a:r>
              <a:rPr lang="kk-KZ" sz="1100" dirty="0">
                <a:latin typeface="Times New Roman" pitchFamily="18" charset="0"/>
                <a:cs typeface="Times New Roman" pitchFamily="18" charset="0"/>
              </a:rPr>
              <a:t>14-16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, днем 1</a:t>
            </a:r>
            <a:r>
              <a:rPr lang="kk-KZ" sz="1100" dirty="0">
                <a:latin typeface="Times New Roman" pitchFamily="18" charset="0"/>
                <a:cs typeface="Times New Roman" pitchFamily="18" charset="0"/>
              </a:rPr>
              <a:t>-3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мороза.</a:t>
            </a:r>
          </a:p>
          <a:p>
            <a:pPr algn="just"/>
            <a:endParaRPr lang="ru-RU" sz="1100" dirty="0">
              <a:latin typeface="Times New Roman" pitchFamily="18" charset="0"/>
              <a:cs typeface="Times New Roman" pitchFamily="18" charset="0"/>
            </a:endParaRPr>
          </a:p>
          <a:p>
            <a:pPr indent="180975" algn="just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                                           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12 декабря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indent="180975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11 декабря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2021 г. по 09 ч.  12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декабря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80975" algn="just"/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Переменная облачность, без осадков. Ветер северо-восточный 5-10 м/с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Температура </a:t>
            </a:r>
            <a:r>
              <a:rPr lang="ru-RU" sz="1100">
                <a:latin typeface="Times New Roman" pitchFamily="18" charset="0"/>
                <a:cs typeface="Times New Roman" pitchFamily="18" charset="0"/>
              </a:rPr>
              <a:t>воздуха 12-14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мороза</a:t>
            </a:r>
            <a:r>
              <a:rPr lang="ru-RU" sz="11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.</a:t>
            </a:r>
          </a:p>
        </p:txBody>
      </p:sp>
      <p:sp>
        <p:nvSpPr>
          <p:cNvPr id="27" name="TextBox 13"/>
          <p:cNvSpPr txBox="1"/>
          <p:nvPr/>
        </p:nvSpPr>
        <p:spPr>
          <a:xfrm>
            <a:off x="5025993" y="2048600"/>
            <a:ext cx="4572032" cy="1015663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11 декабря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12 декабря 2022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года метеорологические условия будут способствовать накоплению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пониженный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 загрязнения воздуха.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5030699" y="3089362"/>
            <a:ext cx="4680169" cy="461665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7619"/>
            <a:ext cx="4824412" cy="160659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Шымкент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6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1 – пр. Абая, 23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2 – пл.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Ордабасы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3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Алдиярова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б/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(АО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Шымкентцемент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</a:t>
            </a: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8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Сайрамская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, 198 (ЗАО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Пивзавод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»).</a:t>
            </a:r>
            <a:r>
              <a:rPr lang="kk-KZ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228600" indent="-228600"/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№5 –м/р Самал-3</a:t>
            </a:r>
          </a:p>
          <a:p>
            <a:pPr marL="228600" indent="-228600" fontAlgn="auto">
              <a:spcBef>
                <a:spcPct val="20000"/>
              </a:spcBef>
              <a:spcAft>
                <a:spcPts val="0"/>
              </a:spcAft>
              <a:tabLst>
                <a:tab pos="5257800" algn="l"/>
              </a:tabLst>
              <a:defRPr/>
            </a:pPr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№6 –м/р  Нурсат  ул.Назарбекова б/н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40135" y="86189"/>
            <a:ext cx="4837277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1429" y="4511952"/>
            <a:ext cx="4298660" cy="988277"/>
            <a:chOff x="523874" y="4033039"/>
            <a:chExt cx="4298660" cy="1083935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23874" y="4239300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33039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77516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4161119798"/>
              </p:ext>
            </p:extLst>
          </p:nvPr>
        </p:nvGraphicFramePr>
        <p:xfrm>
          <a:off x="5002403" y="548152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0,37 ≤ Р &lt;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0,46 ≤ Р &lt;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8237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55414" y="2189234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2617784133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9916621"/>
              </p:ext>
            </p:extLst>
          </p:nvPr>
        </p:nvGraphicFramePr>
        <p:xfrm>
          <a:off x="5167314" y="5357826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rse.kazhydromet@gmail.com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317284" y="536429"/>
            <a:ext cx="4953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13011</TotalTime>
  <Words>651</Words>
  <Application>Microsoft Office PowerPoint</Application>
  <PresentationFormat>Лист A4 (210x297 мм)</PresentationFormat>
  <Paragraphs>110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2506</cp:revision>
  <cp:lastPrinted>2021-07-01T03:56:27Z</cp:lastPrinted>
  <dcterms:created xsi:type="dcterms:W3CDTF">2018-03-27T06:03:00Z</dcterms:created>
  <dcterms:modified xsi:type="dcterms:W3CDTF">2022-12-10T10:15:20Z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