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D8A501B-1B6D-482E-AD7D-65D271649B75}" v="1" dt="2022-12-10T10:12:32.92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ED8A501B-1B6D-482E-AD7D-65D271649B75}"/>
    <pc:docChg chg="custSel modSld">
      <pc:chgData name="Moldir" userId="df42278df007c026" providerId="LiveId" clId="{ED8A501B-1B6D-482E-AD7D-65D271649B75}" dt="2022-12-10T10:12:47.026" v="3" actId="207"/>
      <pc:docMkLst>
        <pc:docMk/>
      </pc:docMkLst>
      <pc:sldChg chg="modSp mod">
        <pc:chgData name="Moldir" userId="df42278df007c026" providerId="LiveId" clId="{ED8A501B-1B6D-482E-AD7D-65D271649B75}" dt="2022-12-10T10:12:47.026" v="3" actId="207"/>
        <pc:sldMkLst>
          <pc:docMk/>
          <pc:sldMk cId="0" sldId="261"/>
        </pc:sldMkLst>
        <pc:graphicFrameChg chg="mod">
          <ac:chgData name="Moldir" userId="df42278df007c026" providerId="LiveId" clId="{ED8A501B-1B6D-482E-AD7D-65D271649B75}" dt="2022-12-10T10:12:32.928" v="0"/>
          <ac:graphicFrameMkLst>
            <pc:docMk/>
            <pc:sldMk cId="0" sldId="261"/>
            <ac:graphicFrameMk id="15" creationId="{94CC0974-E1E4-47F3-9A8B-49A879A3B96B}"/>
          </ac:graphicFrameMkLst>
        </pc:graphicFrameChg>
        <pc:graphicFrameChg chg="modGraphic">
          <ac:chgData name="Moldir" userId="df42278df007c026" providerId="LiveId" clId="{ED8A501B-1B6D-482E-AD7D-65D271649B75}" dt="2022-12-10T10:12:47.026" v="3" actId="207"/>
          <ac:graphicFrameMkLst>
            <pc:docMk/>
            <pc:sldMk cId="0" sldId="261"/>
            <ac:graphicFrameMk id="19" creationId="{00000000-0000-0000-0000-000000000000}"/>
          </ac:graphicFrameMkLst>
        </pc:graphicFrameChg>
      </pc:sldChg>
      <pc:sldChg chg="delSp modSp mod">
        <pc:chgData name="Moldir" userId="df42278df007c026" providerId="LiveId" clId="{ED8A501B-1B6D-482E-AD7D-65D271649B75}" dt="2022-12-10T10:12:42.041" v="2" actId="478"/>
        <pc:sldMkLst>
          <pc:docMk/>
          <pc:sldMk cId="334028445" sldId="265"/>
        </pc:sldMkLst>
        <pc:spChg chg="mod">
          <ac:chgData name="Moldir" userId="df42278df007c026" providerId="LiveId" clId="{ED8A501B-1B6D-482E-AD7D-65D271649B75}" dt="2022-12-10T10:12:38.877" v="1"/>
          <ac:spMkLst>
            <pc:docMk/>
            <pc:sldMk cId="334028445" sldId="265"/>
            <ac:spMk id="19" creationId="{00000000-0000-0000-0000-000000000000}"/>
          </ac:spMkLst>
        </pc:spChg>
        <pc:grpChg chg="del">
          <ac:chgData name="Moldir" userId="df42278df007c026" providerId="LiveId" clId="{ED8A501B-1B6D-482E-AD7D-65D271649B75}" dt="2022-12-10T10:12:42.041" v="2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4272480205"/>
              </p:ext>
            </p:extLst>
          </p:nvPr>
        </p:nvGraphicFramePr>
        <p:xfrm>
          <a:off x="307975" y="257364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№344</a:t>
                      </a:r>
                      <a:endParaRPr lang="zh-CN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2022 года</a:t>
                      </a:r>
                      <a:endParaRPr lang="zh-CN" altLang="x-none" sz="12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08907" y="2543800"/>
            <a:ext cx="4680169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 декабря</a:t>
            </a:r>
            <a:r>
              <a:rPr lang="en-US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12 декабря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рассеиванию</a:t>
            </a:r>
            <a:r>
              <a:rPr lang="ru-RU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В целом по городу ожидается 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пониженный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2700" y="3957701"/>
            <a:ext cx="479848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Уральск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10 декабря 2022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4737793"/>
              </p:ext>
            </p:extLst>
          </p:nvPr>
        </p:nvGraphicFramePr>
        <p:xfrm>
          <a:off x="5003459" y="4467426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0822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958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0341204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075653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93844"/>
            <a:ext cx="4824412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1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Уральск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10 декабря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20 ч. 11 декабря</a:t>
            </a:r>
          </a:p>
          <a:p>
            <a:pPr lvl="0" indent="144000" algn="just"/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Переменная облачность, без осадков. Ветер южный 9-14 м/с. Температура воздуха ночью 13-15, днём 6-8 мороза.</a:t>
            </a:r>
          </a:p>
          <a:p>
            <a:pPr lvl="0" indent="144000" algn="just"/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44000" algn="just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На 12 декабря</a:t>
            </a:r>
          </a:p>
          <a:p>
            <a:pPr lvl="0" indent="144000" algn="just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с</a:t>
            </a:r>
            <a:r>
              <a:rPr lang="ru-RU" sz="1100" b="1" dirty="0">
                <a:latin typeface="Times New Roman" pitchFamily="18" charset="0"/>
                <a:cs typeface="Times New Roman" pitchFamily="18" charset="0"/>
              </a:rPr>
              <a:t> 20 ч. 11 декабря  </a:t>
            </a:r>
            <a:r>
              <a:rPr lang="ru-RU" sz="1100" b="1" dirty="0">
                <a:latin typeface="Times New Roman" pitchFamily="18" charset="0"/>
                <a:cs typeface="Times New Roman" pitchFamily="18" charset="0"/>
                <a:sym typeface="+mn-ea"/>
              </a:rPr>
              <a:t>по 11 ч. 12 декабря </a:t>
            </a:r>
          </a:p>
          <a:p>
            <a:pPr lvl="0" indent="144000" algn="just"/>
            <a:r>
              <a:rPr lang="ru-RU" sz="11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Ветер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юго-восточный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9-14 м/с.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Температура воздуха ночью 8-10 мороза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</a:t>
            </a:r>
          </a:p>
          <a:p>
            <a:pPr lvl="0">
              <a:spcAft>
                <a:spcPts val="0"/>
              </a:spcAft>
            </a:pP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008907" y="3407827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237469" y="4587619"/>
            <a:ext cx="4661089" cy="1754326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Уральск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рядом с пожарной частью № 1 (ул. Гагарина, район дома № 25)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рядом с парком им. Кирова (ул.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Даумова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Мухита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(район рынка «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Мирлан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»)</a:t>
            </a:r>
          </a:p>
          <a:p>
            <a:pPr algn="just"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Жангир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хан, 75 В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8714" y="80075"/>
            <a:ext cx="482282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37460" y="4404762"/>
            <a:ext cx="4291013" cy="1744847"/>
            <a:chOff x="531521" y="3984610"/>
            <a:chExt cx="4291013" cy="191373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6" y="4230642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398461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6396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073349713"/>
              </p:ext>
            </p:extLst>
          </p:nvPr>
        </p:nvGraphicFramePr>
        <p:xfrm>
          <a:off x="4997005" y="575988"/>
          <a:ext cx="4704359" cy="78139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76814" y="1339064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796" y="217277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834771515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17693</TotalTime>
  <Words>619</Words>
  <Application>Microsoft Office PowerPoint</Application>
  <PresentationFormat>Лист A4 (210x297 мм)</PresentationFormat>
  <Paragraphs>100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2925</cp:revision>
  <cp:lastPrinted>2021-07-01T03:56:27Z</cp:lastPrinted>
  <dcterms:created xsi:type="dcterms:W3CDTF">2018-03-27T06:03:00Z</dcterms:created>
  <dcterms:modified xsi:type="dcterms:W3CDTF">2022-12-10T10:12:52Z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