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61182D-C49A-4983-8001-CEE42706786A}" v="1" dt="2022-12-10T10:14:33.2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161182D-C49A-4983-8001-CEE42706786A}"/>
    <pc:docChg chg="modSld">
      <pc:chgData name="Moldir" userId="df42278df007c026" providerId="LiveId" clId="{A161182D-C49A-4983-8001-CEE42706786A}" dt="2022-12-10T10:15:15.184" v="16" actId="1076"/>
      <pc:docMkLst>
        <pc:docMk/>
      </pc:docMkLst>
      <pc:sldChg chg="modSp mod">
        <pc:chgData name="Moldir" userId="df42278df007c026" providerId="LiveId" clId="{A161182D-C49A-4983-8001-CEE42706786A}" dt="2022-12-10T10:15:15.184" v="16" actId="1076"/>
        <pc:sldMkLst>
          <pc:docMk/>
          <pc:sldMk cId="0" sldId="261"/>
        </pc:sldMkLst>
        <pc:spChg chg="mod">
          <ac:chgData name="Moldir" userId="df42278df007c026" providerId="LiveId" clId="{A161182D-C49A-4983-8001-CEE42706786A}" dt="2022-12-10T10:14:46.730" v="14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A161182D-C49A-4983-8001-CEE42706786A}" dt="2022-12-10T10:15:15.184" v="16" actId="1076"/>
          <ac:spMkLst>
            <pc:docMk/>
            <pc:sldMk cId="0" sldId="261"/>
            <ac:spMk id="27" creationId="{00000000-0000-0000-0000-000000000000}"/>
          </ac:spMkLst>
        </pc:spChg>
        <pc:graphicFrameChg chg="mod">
          <ac:chgData name="Moldir" userId="df42278df007c026" providerId="LiveId" clId="{A161182D-C49A-4983-8001-CEE42706786A}" dt="2022-12-10T10:14:33.242" v="1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" userId="df42278df007c026" providerId="LiveId" clId="{A161182D-C49A-4983-8001-CEE42706786A}" dt="2022-12-10T10:14:25.695" v="0"/>
        <pc:sldMkLst>
          <pc:docMk/>
          <pc:sldMk cId="334028445" sldId="265"/>
        </pc:sldMkLst>
        <pc:spChg chg="mod">
          <ac:chgData name="Moldir" userId="df42278df007c026" providerId="LiveId" clId="{A161182D-C49A-4983-8001-CEE42706786A}" dt="2022-12-10T10:14:25.695" v="0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10 декабря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65405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1" y="142852"/>
            <a:ext cx="478634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декабря2022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Переменная облачность, без осадков. Ветер северо-восточный 5-10 м/с. Температура воздуха ночью </a:t>
            </a:r>
            <a:r>
              <a:rPr lang="kk-KZ" sz="1100" dirty="0">
                <a:latin typeface="Times New Roman" pitchFamily="18" charset="0"/>
                <a:cs typeface="Times New Roman" pitchFamily="18" charset="0"/>
              </a:rPr>
              <a:t>14-16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днем 1</a:t>
            </a:r>
            <a:r>
              <a:rPr lang="kk-KZ" sz="1100" dirty="0">
                <a:latin typeface="Times New Roman" pitchFamily="18" charset="0"/>
                <a:cs typeface="Times New Roman" pitchFamily="18" charset="0"/>
              </a:rPr>
              <a:t>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</a:p>
          <a:p>
            <a:pPr algn="just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12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11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12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12-14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5993" y="2048600"/>
            <a:ext cx="4572032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13011</TotalTime>
  <Words>651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2506</cp:revision>
  <cp:lastPrinted>2021-07-01T03:56:27Z</cp:lastPrinted>
  <dcterms:created xsi:type="dcterms:W3CDTF">2018-03-27T06:03:00Z</dcterms:created>
  <dcterms:modified xsi:type="dcterms:W3CDTF">2022-12-10T10:15:20Z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