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A8422"/>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1" d="100"/>
          <a:sy n="71" d="100"/>
        </p:scale>
        <p:origin x="67" y="110"/>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12ADCA03-F65D-4F08-8E10-C977D8423644}"/>
    <pc:docChg chg="custSel modSld">
      <pc:chgData name="Moldir" userId="df42278df007c026" providerId="LiveId" clId="{12ADCA03-F65D-4F08-8E10-C977D8423644}" dt="2022-12-10T10:02:10.983" v="51" actId="478"/>
      <pc:docMkLst>
        <pc:docMk/>
      </pc:docMkLst>
      <pc:sldChg chg="modSp mod">
        <pc:chgData name="Moldir" userId="df42278df007c026" providerId="LiveId" clId="{12ADCA03-F65D-4F08-8E10-C977D8423644}" dt="2022-12-10T10:01:33.734" v="48" actId="20577"/>
        <pc:sldMkLst>
          <pc:docMk/>
          <pc:sldMk cId="0" sldId="261"/>
        </pc:sldMkLst>
        <pc:spChg chg="mod">
          <ac:chgData name="Moldir" userId="df42278df007c026" providerId="LiveId" clId="{12ADCA03-F65D-4F08-8E10-C977D8423644}" dt="2022-12-10T10:01:33.734" v="48" actId="20577"/>
          <ac:spMkLst>
            <pc:docMk/>
            <pc:sldMk cId="0" sldId="261"/>
            <ac:spMk id="14" creationId="{00000000-0000-0000-0000-000000000000}"/>
          </ac:spMkLst>
        </pc:spChg>
        <pc:graphicFrameChg chg="modGraphic">
          <ac:chgData name="Moldir" userId="df42278df007c026" providerId="LiveId" clId="{12ADCA03-F65D-4F08-8E10-C977D8423644}" dt="2022-12-10T10:01:02.483" v="44" actId="20577"/>
          <ac:graphicFrameMkLst>
            <pc:docMk/>
            <pc:sldMk cId="0" sldId="261"/>
            <ac:graphicFrameMk id="15" creationId="{94CC0974-E1E4-47F3-9A8B-49A879A3B96B}"/>
          </ac:graphicFrameMkLst>
        </pc:graphicFrameChg>
      </pc:sldChg>
      <pc:sldChg chg="delSp modSp mod">
        <pc:chgData name="Moldir" userId="df42278df007c026" providerId="LiveId" clId="{12ADCA03-F65D-4F08-8E10-C977D8423644}" dt="2022-12-10T10:02:10.983" v="51" actId="478"/>
        <pc:sldMkLst>
          <pc:docMk/>
          <pc:sldMk cId="334028445" sldId="265"/>
        </pc:sldMkLst>
        <pc:spChg chg="mod">
          <ac:chgData name="Moldir" userId="df42278df007c026" providerId="LiveId" clId="{12ADCA03-F65D-4F08-8E10-C977D8423644}" dt="2022-12-10T09:59:41.354" v="0"/>
          <ac:spMkLst>
            <pc:docMk/>
            <pc:sldMk cId="334028445" sldId="265"/>
            <ac:spMk id="19" creationId="{00000000-0000-0000-0000-000000000000}"/>
          </ac:spMkLst>
        </pc:spChg>
        <pc:spChg chg="del">
          <ac:chgData name="Moldir" userId="df42278df007c026" providerId="LiveId" clId="{12ADCA03-F65D-4F08-8E10-C977D8423644}" dt="2022-12-10T10:02:07.889" v="49" actId="478"/>
          <ac:spMkLst>
            <pc:docMk/>
            <pc:sldMk cId="334028445" sldId="265"/>
            <ac:spMk id="24" creationId="{00000000-0000-0000-0000-000000000000}"/>
          </ac:spMkLst>
        </pc:spChg>
        <pc:grpChg chg="del mod">
          <ac:chgData name="Moldir" userId="df42278df007c026" providerId="LiveId" clId="{12ADCA03-F65D-4F08-8E10-C977D8423644}" dt="2022-12-10T10:02:10.983" v="51" actId="478"/>
          <ac:grpSpMkLst>
            <pc:docMk/>
            <pc:sldMk cId="334028445" sldId="265"/>
            <ac:grpSpMk id="6" creationId="{00000000-0000-0000-0000-000000000000}"/>
          </ac:grpSpMkLst>
        </pc:gr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6143"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618819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Семей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4022191723"/>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Семей 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№344 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10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832269361"/>
              </p:ext>
            </p:extLst>
          </p:nvPr>
        </p:nvGraphicFramePr>
        <p:xfrm>
          <a:off x="4822018" y="6478734"/>
          <a:ext cx="4955395" cy="465878"/>
        </p:xfrm>
        <a:graphic>
          <a:graphicData uri="http://schemas.openxmlformats.org/drawingml/2006/table">
            <a:tbl>
              <a:tblPr/>
              <a:tblGrid>
                <a:gridCol w="4955395">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06143" y="3602117"/>
            <a:ext cx="4955395"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10 </a:t>
            </a:r>
            <a:r>
              <a:rPr lang="kk-KZ" altLang="ru-RU" sz="1200" b="1" dirty="0">
                <a:latin typeface="Times New Roman" panose="02020603050405020304" pitchFamily="18" charset="0"/>
                <a:cs typeface="Times New Roman" panose="02020603050405020304" pitchFamily="18" charset="0"/>
              </a:rPr>
              <a:t>желтоқсанда</a:t>
            </a:r>
            <a:r>
              <a:rPr lang="ru-RU" altLang="ru-RU" sz="1200" b="1" dirty="0">
                <a:latin typeface="Times New Roman" panose="02020603050405020304" pitchFamily="18" charset="0"/>
                <a:cs typeface="Times New Roman" panose="02020603050405020304" pitchFamily="18" charset="0"/>
              </a:rPr>
              <a:t> Семей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04062402"/>
              </p:ext>
            </p:extLst>
          </p:nvPr>
        </p:nvGraphicFramePr>
        <p:xfrm>
          <a:off x="4938308" y="4162321"/>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197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387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4891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196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147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827453" y="178389"/>
            <a:ext cx="4908111" cy="2308324"/>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Семей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11 </a:t>
            </a:r>
            <a:r>
              <a:rPr lang="kk-KZ" altLang="ru-RU" sz="1200" b="1" dirty="0">
                <a:latin typeface="Times New Roman" panose="02020603050405020304" pitchFamily="18" charset="0"/>
                <a:cs typeface="Times New Roman" panose="02020603050405020304" pitchFamily="18" charset="0"/>
              </a:rPr>
              <a:t>желтоқсан</a:t>
            </a:r>
            <a:r>
              <a:rPr lang="ru-RU" altLang="ru-RU" sz="1200" b="1" dirty="0" err="1">
                <a:latin typeface="Times New Roman" panose="02020603050405020304" pitchFamily="18" charset="0"/>
                <a:cs typeface="Times New Roman" panose="02020603050405020304" pitchFamily="18" charset="0"/>
              </a:rPr>
              <a:t>ға</a:t>
            </a: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algn="ctr"/>
            <a:r>
              <a:rPr lang="kk-KZ" altLang="ru-RU" sz="1200" b="1" dirty="0">
                <a:solidFill>
                  <a:prstClr val="black"/>
                </a:solidFill>
                <a:latin typeface="Times New Roman" panose="02020603050405020304" pitchFamily="18" charset="0"/>
                <a:cs typeface="Times New Roman" panose="02020603050405020304" pitchFamily="18" charset="0"/>
              </a:rPr>
              <a:t> 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10 </a:t>
            </a:r>
            <a:r>
              <a:rPr lang="ru-RU" altLang="ru-RU" sz="1200" b="1" dirty="0" err="1">
                <a:solidFill>
                  <a:prstClr val="black"/>
                </a:solidFill>
                <a:latin typeface="Times New Roman" panose="02020603050405020304" pitchFamily="18" charset="0"/>
                <a:cs typeface="Times New Roman" panose="02020603050405020304" pitchFamily="18" charset="0"/>
              </a:rPr>
              <a:t>желтоқсанны</a:t>
            </a:r>
            <a:r>
              <a:rPr lang="kk-KZ" altLang="ru-RU" sz="1200" b="1" dirty="0">
                <a:solidFill>
                  <a:prstClr val="black"/>
                </a:solidFill>
                <a:latin typeface="Times New Roman" panose="02020603050405020304" pitchFamily="18" charset="0"/>
                <a:cs typeface="Times New Roman" panose="02020603050405020304" pitchFamily="18" charset="0"/>
              </a:rPr>
              <a:t>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11 </a:t>
            </a:r>
            <a:r>
              <a:rPr lang="ru-RU" altLang="ru-RU" sz="1200" b="1" dirty="0" err="1">
                <a:solidFill>
                  <a:prstClr val="black"/>
                </a:solidFill>
                <a:latin typeface="Times New Roman" panose="02020603050405020304" pitchFamily="18" charset="0"/>
                <a:cs typeface="Times New Roman" panose="02020603050405020304" pitchFamily="18" charset="0"/>
              </a:rPr>
              <a:t>желтоқсанның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Қар</a:t>
            </a:r>
            <a:r>
              <a:rPr lang="kk-KZ" sz="1200" dirty="0">
                <a:solidFill>
                  <a:prstClr val="black"/>
                </a:solidFill>
                <a:latin typeface="Times New Roman" pitchFamily="18" charset="0"/>
                <a:cs typeface="Times New Roman" pitchFamily="18" charset="0"/>
              </a:rPr>
              <a:t>. Жел оңтүстік-батыстан 5-10 </a:t>
            </a:r>
            <a:r>
              <a:rPr lang="kk-KZ" sz="1200" dirty="0">
                <a:latin typeface="Times New Roman" panose="02020603050405020304" pitchFamily="18" charset="0"/>
                <a:cs typeface="Times New Roman" panose="02020603050405020304" pitchFamily="18" charset="0"/>
              </a:rPr>
              <a:t>м/с. </a:t>
            </a:r>
            <a:r>
              <a:rPr lang="kk-KZ" sz="1200" dirty="0">
                <a:solidFill>
                  <a:prstClr val="black"/>
                </a:solidFill>
                <a:latin typeface="Times New Roman" pitchFamily="18" charset="0"/>
                <a:cs typeface="Times New Roman" pitchFamily="18" charset="0"/>
              </a:rPr>
              <a:t>Ауа температурасы түнде 16-18°, күндіз 10-12° аяз.</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lvl="0" indent="185738" algn="ct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12 желтоқсанға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11 </a:t>
            </a:r>
            <a:r>
              <a:rPr lang="ru-RU" sz="1200" b="1" dirty="0" err="1">
                <a:solidFill>
                  <a:srgbClr val="000000"/>
                </a:solidFill>
                <a:latin typeface="Times New Roman" panose="02020603050405020304" pitchFamily="18" charset="0"/>
                <a:cs typeface="Times New Roman" panose="02020603050405020304" pitchFamily="18" charset="0"/>
                <a:sym typeface="+mn-ea"/>
              </a:rPr>
              <a:t>желтоқсанның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12 </a:t>
            </a:r>
            <a:r>
              <a:rPr lang="ru-RU" sz="1200" b="1" dirty="0" err="1">
                <a:solidFill>
                  <a:srgbClr val="000000"/>
                </a:solidFill>
                <a:latin typeface="Times New Roman" panose="02020603050405020304" pitchFamily="18" charset="0"/>
                <a:cs typeface="Times New Roman" panose="02020603050405020304" pitchFamily="18" charset="0"/>
                <a:sym typeface="+mn-ea"/>
              </a:rPr>
              <a:t>желтоқсанның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Қар</a:t>
            </a:r>
            <a:r>
              <a:rPr lang="kk-KZ" sz="1200" dirty="0">
                <a:solidFill>
                  <a:prstClr val="black"/>
                </a:solidFill>
                <a:latin typeface="Times New Roman" pitchFamily="18" charset="0"/>
                <a:cs typeface="Times New Roman" pitchFamily="18" charset="0"/>
              </a:rPr>
              <a:t>. Жел оңтүстік-батыстан 5-10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13-15°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lvl="0" indent="185738" algn="just" fontAlgn="auto">
              <a:spcBef>
                <a:spcPts val="0"/>
              </a:spcBef>
              <a:spcAft>
                <a:spcPts val="0"/>
              </a:spcAft>
              <a:defRPr/>
            </a:pPr>
            <a:endParaRPr lang="kk-KZ" sz="1200" dirty="0">
              <a:solidFill>
                <a:prstClr val="black"/>
              </a:solidFill>
              <a:latin typeface="Times New Roman" pitchFamily="18" charset="0"/>
              <a:cs typeface="Times New Roman" pitchFamily="18" charset="0"/>
            </a:endParaRPr>
          </a:p>
        </p:txBody>
      </p:sp>
      <p:sp>
        <p:nvSpPr>
          <p:cNvPr id="20" name="TextBox 13"/>
          <p:cNvSpPr txBox="1"/>
          <p:nvPr/>
        </p:nvSpPr>
        <p:spPr>
          <a:xfrm>
            <a:off x="4953001" y="2204864"/>
            <a:ext cx="4717545"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11 </a:t>
            </a:r>
            <a:r>
              <a:rPr lang="ru-RU" sz="1200" dirty="0" err="1">
                <a:solidFill>
                  <a:prstClr val="black"/>
                </a:solidFill>
                <a:latin typeface="Times New Roman" panose="02020603050405020304" pitchFamily="18" charset="0"/>
                <a:cs typeface="Times New Roman" panose="02020603050405020304" pitchFamily="18" charset="0"/>
              </a:rPr>
              <a:t>желтоқсанда</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12 </a:t>
            </a:r>
            <a:r>
              <a:rPr lang="ru-RU" sz="1200" dirty="0" err="1">
                <a:solidFill>
                  <a:prstClr val="black"/>
                </a:solidFill>
                <a:latin typeface="Times New Roman" panose="02020603050405020304" pitchFamily="18" charset="0"/>
                <a:cs typeface="Times New Roman" panose="02020603050405020304" pitchFamily="18" charset="0"/>
              </a:rPr>
              <a:t>желтоқсанға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971688" y="3272822"/>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Рысқұлов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27</a:t>
            </a:r>
          </a:p>
          <a:p>
            <a:pPr algn="just"/>
            <a:r>
              <a:rPr lang="ru-RU" altLang="ru-RU" sz="1200" dirty="0">
                <a:solidFill>
                  <a:srgbClr val="000000"/>
                </a:solidFill>
                <a:latin typeface="Times New Roman" panose="02020603050405020304" pitchFamily="18" charset="0"/>
                <a:cs typeface="Times New Roman" panose="02020603050405020304" pitchFamily="18" charset="0"/>
              </a:rPr>
              <a:t>№ 4 бекет-343 квартал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13/2</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Бекет-Найманбаев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бекет-аэрологиялық</a:t>
            </a:r>
            <a:r>
              <a:rPr lang="ru-RU" altLang="ru-RU" sz="1200" dirty="0">
                <a:solidFill>
                  <a:srgbClr val="000000"/>
                </a:solidFill>
                <a:latin typeface="Times New Roman" panose="02020603050405020304" pitchFamily="18" charset="0"/>
                <a:cs typeface="Times New Roman" panose="02020603050405020304" pitchFamily="18" charset="0"/>
              </a:rPr>
              <a:t> станция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6" y="77152"/>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89179" y="4343553"/>
            <a:ext cx="4291013" cy="1283671"/>
            <a:chOff x="531522" y="3799939"/>
            <a:chExt cx="4291013" cy="1407920"/>
          </a:xfrm>
        </p:grpSpPr>
        <p:sp>
          <p:nvSpPr>
            <p:cNvPr id="27" name="Прямоугольник 8"/>
            <p:cNvSpPr/>
            <p:nvPr/>
          </p:nvSpPr>
          <p:spPr>
            <a:xfrm>
              <a:off x="638490"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53000" y="6482217"/>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48494"/>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ru-RU" sz="1400" b="1" i="1" dirty="0" err="1">
                <a:latin typeface="Times New Roman" panose="02020603050405020304" pitchFamily="18" charset="0"/>
                <a:cs typeface="Times New Roman" panose="02020603050405020304" pitchFamily="18" charset="0"/>
              </a:rPr>
              <a:t>Қабдуалиева</a:t>
            </a:r>
            <a:r>
              <a:rPr lang="ru-RU" sz="1400" b="1" i="1" dirty="0">
                <a:latin typeface="Times New Roman" panose="02020603050405020304" pitchFamily="18" charset="0"/>
                <a:cs typeface="Times New Roman" panose="02020603050405020304" pitchFamily="18" charset="0"/>
              </a:rPr>
              <a:t>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89779243"/>
              </p:ext>
            </p:extLst>
          </p:nvPr>
        </p:nvGraphicFramePr>
        <p:xfrm>
          <a:off x="5246643" y="524646"/>
          <a:ext cx="4167505" cy="772416"/>
        </p:xfrm>
        <a:graphic>
          <a:graphicData uri="http://schemas.openxmlformats.org/drawingml/2006/table">
            <a:tbl>
              <a:tblPr/>
              <a:tblGrid>
                <a:gridCol w="1068600">
                  <a:extLst>
                    <a:ext uri="{9D8B030D-6E8A-4147-A177-3AD203B41FA5}">
                      <a16:colId xmlns:a16="http://schemas.microsoft.com/office/drawing/2014/main" val="20000"/>
                    </a:ext>
                  </a:extLst>
                </a:gridCol>
                <a:gridCol w="3098905">
                  <a:extLst>
                    <a:ext uri="{9D8B030D-6E8A-4147-A177-3AD203B41FA5}">
                      <a16:colId xmlns:a16="http://schemas.microsoft.com/office/drawing/2014/main" val="20001"/>
                    </a:ext>
                  </a:extLst>
                </a:gridCol>
              </a:tblGrid>
              <a:tr h="12993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743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36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239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2856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3000" y="1957076"/>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244748275"/>
              </p:ext>
            </p:extLst>
          </p:nvPr>
        </p:nvGraphicFramePr>
        <p:xfrm>
          <a:off x="5071962" y="229523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998" y="4364529"/>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201033848"/>
              </p:ext>
            </p:extLst>
          </p:nvPr>
        </p:nvGraphicFramePr>
        <p:xfrm>
          <a:off x="5147082" y="5359216"/>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17619</TotalTime>
  <Words>576</Words>
  <Application>Microsoft Office PowerPoint</Application>
  <PresentationFormat>Лист A4 (210x297 мм)</PresentationFormat>
  <Paragraphs>98</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2590</cp:revision>
  <cp:lastPrinted>2021-07-01T03:56:27Z</cp:lastPrinted>
  <dcterms:created xsi:type="dcterms:W3CDTF">2018-03-27T06:03:00Z</dcterms:created>
  <dcterms:modified xsi:type="dcterms:W3CDTF">2022-12-10T10:02:16Z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