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43B049-152D-45B2-8D0D-85ECC26EA132}" v="1" dt="2022-12-10T08:48:00.4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CB43B049-152D-45B2-8D0D-85ECC26EA132}"/>
    <pc:docChg chg="custSel modSld">
      <pc:chgData name="Moldir" userId="df42278df007c026" providerId="LiveId" clId="{CB43B049-152D-45B2-8D0D-85ECC26EA132}" dt="2022-12-10T08:48:47.121" v="31" actId="20577"/>
      <pc:docMkLst>
        <pc:docMk/>
      </pc:docMkLst>
      <pc:sldChg chg="modSp mod">
        <pc:chgData name="Moldir" userId="df42278df007c026" providerId="LiveId" clId="{CB43B049-152D-45B2-8D0D-85ECC26EA132}" dt="2022-12-10T08:48:10.168" v="13" actId="20577"/>
        <pc:sldMkLst>
          <pc:docMk/>
          <pc:sldMk cId="0" sldId="261"/>
        </pc:sldMkLst>
        <pc:spChg chg="mod">
          <ac:chgData name="Moldir" userId="df42278df007c026" providerId="LiveId" clId="{CB43B049-152D-45B2-8D0D-85ECC26EA132}" dt="2022-12-10T08:48:10.168" v="13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CB43B049-152D-45B2-8D0D-85ECC26EA132}" dt="2022-12-10T08:48:00.477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delSp modSp mod">
        <pc:chgData name="Moldir" userId="df42278df007c026" providerId="LiveId" clId="{CB43B049-152D-45B2-8D0D-85ECC26EA132}" dt="2022-12-10T08:48:47.121" v="31" actId="20577"/>
        <pc:sldMkLst>
          <pc:docMk/>
          <pc:sldMk cId="334028445" sldId="265"/>
        </pc:sldMkLst>
        <pc:spChg chg="del topLvl">
          <ac:chgData name="Moldir" userId="df42278df007c026" providerId="LiveId" clId="{CB43B049-152D-45B2-8D0D-85ECC26EA132}" dt="2022-12-10T08:48:37.961" v="15" actId="478"/>
          <ac:spMkLst>
            <pc:docMk/>
            <pc:sldMk cId="334028445" sldId="265"/>
            <ac:spMk id="16" creationId="{E1A8E3C0-CFA9-44DB-A7DD-D1427BEBA2CE}"/>
          </ac:spMkLst>
        </pc:spChg>
        <pc:spChg chg="del topLvl">
          <ac:chgData name="Moldir" userId="df42278df007c026" providerId="LiveId" clId="{CB43B049-152D-45B2-8D0D-85ECC26EA132}" dt="2022-12-10T08:48:35.719" v="14" actId="478"/>
          <ac:spMkLst>
            <pc:docMk/>
            <pc:sldMk cId="334028445" sldId="265"/>
            <ac:spMk id="17" creationId="{A749C2F8-23C3-4A95-A976-9FB1B6BA7313}"/>
          </ac:spMkLst>
        </pc:spChg>
        <pc:spChg chg="mod">
          <ac:chgData name="Moldir" userId="df42278df007c026" providerId="LiveId" clId="{CB43B049-152D-45B2-8D0D-85ECC26EA132}" dt="2022-12-10T08:48:47.121" v="31" actId="20577"/>
          <ac:spMkLst>
            <pc:docMk/>
            <pc:sldMk cId="334028445" sldId="265"/>
            <ac:spMk id="18" creationId="{00000000-0000-0000-0000-000000000000}"/>
          </ac:spMkLst>
        </pc:spChg>
        <pc:grpChg chg="del">
          <ac:chgData name="Moldir" userId="df42278df007c026" providerId="LiveId" clId="{CB43B049-152D-45B2-8D0D-85ECC26EA132}" dt="2022-12-10T08:48:35.719" v="14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170794861"/>
              </p:ext>
            </p:extLst>
          </p:nvPr>
        </p:nvGraphicFramePr>
        <p:xfrm>
          <a:off x="307975" y="2588895"/>
          <a:ext cx="4465638" cy="387064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10, ночью 11 декабря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614218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10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11 декабря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Ясно, без осадков. Ветер юго-восточный 9-14, порывы 15-18 м/с. Температура воздуха ночью 8-10 мороза, днем 0-2 тепла.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на 12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11 декабря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</a:t>
            </a:r>
            <a:r>
              <a:rPr lang="ru-RU" sz="11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12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дека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Ясно,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9-14 м/с. Температура воздуха ночью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6-8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49903"/>
            <a:ext cx="4545876" cy="1380494"/>
            <a:chOff x="524051" y="4301598"/>
            <a:chExt cx="4291013" cy="13673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76523" y="4301598"/>
              <a:ext cx="1790337" cy="6097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16000</TotalTime>
  <Words>627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2505</cp:revision>
  <cp:lastPrinted>2021-10-15T03:50:29Z</cp:lastPrinted>
  <dcterms:created xsi:type="dcterms:W3CDTF">2018-03-27T06:03:00Z</dcterms:created>
  <dcterms:modified xsi:type="dcterms:W3CDTF">2022-12-10T08:48:53Z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