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8584316-3EE9-4FF9-8882-CF30235D31D0}"/>
    <pc:docChg chg="custSel modSld">
      <pc:chgData name="Moldir" userId="df42278df007c026" providerId="LiveId" clId="{68584316-3EE9-4FF9-8882-CF30235D31D0}" dt="2022-12-10T10:15:23.161" v="85" actId="1076"/>
      <pc:docMkLst>
        <pc:docMk/>
      </pc:docMkLst>
      <pc:sldChg chg="modSp mod">
        <pc:chgData name="Moldir" userId="df42278df007c026" providerId="LiveId" clId="{68584316-3EE9-4FF9-8882-CF30235D31D0}" dt="2022-12-10T10:15:23.161" v="85" actId="1076"/>
        <pc:sldMkLst>
          <pc:docMk/>
          <pc:sldMk cId="0" sldId="261"/>
        </pc:sldMkLst>
        <pc:spChg chg="mod">
          <ac:chgData name="Moldir" userId="df42278df007c026" providerId="LiveId" clId="{68584316-3EE9-4FF9-8882-CF30235D31D0}" dt="2022-12-10T10:14:57.213" v="82" actId="20577"/>
          <ac:spMkLst>
            <pc:docMk/>
            <pc:sldMk cId="0" sldId="261"/>
            <ac:spMk id="14" creationId="{00000000-0000-0000-0000-000000000000}"/>
          </ac:spMkLst>
        </pc:spChg>
        <pc:spChg chg="mod">
          <ac:chgData name="Moldir" userId="df42278df007c026" providerId="LiveId" clId="{68584316-3EE9-4FF9-8882-CF30235D31D0}" dt="2022-12-10T10:15:20.065" v="84" actId="1076"/>
          <ac:spMkLst>
            <pc:docMk/>
            <pc:sldMk cId="0" sldId="261"/>
            <ac:spMk id="22" creationId="{00000000-0000-0000-0000-000000000000}"/>
          </ac:spMkLst>
        </pc:spChg>
        <pc:spChg chg="mod">
          <ac:chgData name="Moldir" userId="df42278df007c026" providerId="LiveId" clId="{68584316-3EE9-4FF9-8882-CF30235D31D0}" dt="2022-12-10T10:15:23.161" v="85" actId="1076"/>
          <ac:spMkLst>
            <pc:docMk/>
            <pc:sldMk cId="0" sldId="261"/>
            <ac:spMk id="23" creationId="{00000000-0000-0000-0000-000000000000}"/>
          </ac:spMkLst>
        </pc:spChg>
        <pc:graphicFrameChg chg="modGraphic">
          <ac:chgData name="Moldir" userId="df42278df007c026" providerId="LiveId" clId="{68584316-3EE9-4FF9-8882-CF30235D31D0}" dt="2022-12-10T10:13:43.929" v="38" actId="20577"/>
          <ac:graphicFrameMkLst>
            <pc:docMk/>
            <pc:sldMk cId="0" sldId="261"/>
            <ac:graphicFrameMk id="15" creationId="{94CC0974-E1E4-47F3-9A8B-49A879A3B96B}"/>
          </ac:graphicFrameMkLst>
        </pc:graphicFrameChg>
      </pc:sldChg>
      <pc:sldChg chg="delSp modSp mod">
        <pc:chgData name="Moldir" userId="df42278df007c026" providerId="LiveId" clId="{68584316-3EE9-4FF9-8882-CF30235D31D0}" dt="2022-12-10T10:14:23.716" v="59" actId="478"/>
        <pc:sldMkLst>
          <pc:docMk/>
          <pc:sldMk cId="334028445" sldId="265"/>
        </pc:sldMkLst>
        <pc:spChg chg="del mod">
          <ac:chgData name="Moldir" userId="df42278df007c026" providerId="LiveId" clId="{68584316-3EE9-4FF9-8882-CF30235D31D0}" dt="2022-12-10T10:14:23.716" v="59" actId="478"/>
          <ac:spMkLst>
            <pc:docMk/>
            <pc:sldMk cId="334028445" sldId="265"/>
            <ac:spMk id="2" creationId="{00000000-0000-0000-0000-000000000000}"/>
          </ac:spMkLst>
        </pc:spChg>
        <pc:spChg chg="del">
          <ac:chgData name="Moldir" userId="df42278df007c026" providerId="LiveId" clId="{68584316-3EE9-4FF9-8882-CF30235D31D0}" dt="2022-12-10T10:14:22.816" v="57" actId="478"/>
          <ac:spMkLst>
            <pc:docMk/>
            <pc:sldMk cId="334028445" sldId="265"/>
            <ac:spMk id="16" creationId="{E1A8E3C0-CFA9-44DB-A7DD-D1427BEBA2CE}"/>
          </ac:spMkLst>
        </pc:spChg>
        <pc:spChg chg="mod">
          <ac:chgData name="Moldir" userId="df42278df007c026" providerId="LiveId" clId="{68584316-3EE9-4FF9-8882-CF30235D31D0}" dt="2022-12-10T10:14:15.950" v="56"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№344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10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10 </a:t>
            </a:r>
            <a:r>
              <a:rPr lang="ru-RU" altLang="ru-RU" sz="1200" b="1" dirty="0" err="1">
                <a:latin typeface="Times New Roman" panose="02020603050405020304" pitchFamily="18" charset="0"/>
                <a:cs typeface="Times New Roman" panose="02020603050405020304" pitchFamily="18" charset="0"/>
              </a:rPr>
              <a:t>желтоқсан</a:t>
            </a:r>
            <a:r>
              <a:rPr lang="kk-KZ" altLang="ru-RU" sz="1200" b="1" dirty="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68389674"/>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3" y="115888"/>
            <a:ext cx="4762314" cy="2046714"/>
          </a:xfrm>
          <a:prstGeom prst="rect">
            <a:avLst/>
          </a:prstGeom>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11 желтоқсанға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10 желтоқсаннан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11 желтоқсанға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r>
              <a:rPr lang="kk-KZ" sz="1100" dirty="0">
                <a:latin typeface="Times New Roman" pitchFamily="18" charset="0"/>
                <a:cs typeface="Times New Roman" pitchFamily="18" charset="0"/>
              </a:rPr>
              <a:t>      Көшпелі бұлтты, жауын-шашынсыз болады. </a:t>
            </a:r>
            <a:r>
              <a:rPr lang="uz-Cyrl-UZ" sz="1100" dirty="0">
                <a:latin typeface="Times New Roman" pitchFamily="18" charset="0"/>
                <a:cs typeface="Times New Roman" pitchFamily="18" charset="0"/>
              </a:rPr>
              <a:t>Солтүстік-шығыстан </a:t>
            </a:r>
            <a:r>
              <a:rPr lang="kk-KZ" sz="1100" dirty="0">
                <a:latin typeface="Times New Roman" pitchFamily="18" charset="0"/>
                <a:cs typeface="Times New Roman" pitchFamily="18" charset="0"/>
              </a:rPr>
              <a:t>жел соғады, күші 5-10 м/с. Ауа температурасы түнде 14-16, күндіз 1-3 градус аяз болады.</a:t>
            </a:r>
            <a:endParaRPr lang="ru-RU" sz="1100" dirty="0">
              <a:latin typeface="Times New Roman" pitchFamily="18" charset="0"/>
              <a:cs typeface="Times New Roman" pitchFamily="18" charset="0"/>
            </a:endParaRPr>
          </a:p>
          <a:p>
            <a:pPr indent="182563" algn="just"/>
            <a:r>
              <a:rPr lang="kk-KZ" altLang="ru-RU" sz="1200" b="1" dirty="0">
                <a:latin typeface="Times New Roman" pitchFamily="18" charset="0"/>
                <a:cs typeface="Times New Roman" pitchFamily="18" charset="0"/>
              </a:rPr>
              <a:t>                                         12 желтоқсанға </a:t>
            </a:r>
          </a:p>
          <a:p>
            <a:pPr indent="182563" algn="ctr"/>
            <a:r>
              <a:rPr lang="kk-KZ" altLang="ru-RU" sz="1200" b="1" dirty="0">
                <a:latin typeface="Times New Roman" pitchFamily="18" charset="0"/>
                <a:cs typeface="Times New Roman" pitchFamily="18" charset="0"/>
              </a:rPr>
              <a:t>2022 ж. 21 сағ. 11 желтоқсаннан 09 сағ. 12 желтоқсанға дейін</a:t>
            </a:r>
            <a:endParaRPr lang="en-US" altLang="ru-RU" sz="1200" b="1" dirty="0">
              <a:latin typeface="Times New Roman" pitchFamily="18" charset="0"/>
              <a:cs typeface="Times New Roman" pitchFamily="18" charset="0"/>
            </a:endParaRPr>
          </a:p>
          <a:p>
            <a:pPr lvl="0" indent="182563" algn="just"/>
            <a:r>
              <a:rPr lang="kk-KZ" sz="1100" dirty="0">
                <a:latin typeface="Times New Roman" pitchFamily="18" charset="0"/>
                <a:cs typeface="Times New Roman" pitchFamily="18" charset="0"/>
              </a:rPr>
              <a:t>Көшпелі бұлтты, жауын-шашынсыз болады</a:t>
            </a:r>
            <a:r>
              <a:rPr lang="uz-Cyrl-UZ" sz="1100" dirty="0">
                <a:latin typeface="Times New Roman" pitchFamily="18" charset="0"/>
                <a:cs typeface="Times New Roman" pitchFamily="18" charset="0"/>
              </a:rPr>
              <a:t>. Солтүстік-шығыстан </a:t>
            </a:r>
            <a:r>
              <a:rPr lang="kk-KZ" sz="1100" dirty="0">
                <a:latin typeface="Times New Roman" pitchFamily="18" charset="0"/>
                <a:cs typeface="Times New Roman" pitchFamily="18" charset="0"/>
              </a:rPr>
              <a:t>жел соғады, күші 5-10 м/с. Ауа температурасы  12-14 градус аяз болады.</a:t>
            </a:r>
            <a:endParaRPr lang="ru-RU" sz="1100" dirty="0">
              <a:latin typeface="Times New Roman" pitchFamily="18" charset="0"/>
              <a:cs typeface="Times New Roman" pitchFamily="18" charset="0"/>
            </a:endParaRPr>
          </a:p>
        </p:txBody>
      </p:sp>
      <p:sp>
        <p:nvSpPr>
          <p:cNvPr id="22" name="TextBox 13"/>
          <p:cNvSpPr txBox="1"/>
          <p:nvPr/>
        </p:nvSpPr>
        <p:spPr>
          <a:xfrm>
            <a:off x="5008654" y="2197127"/>
            <a:ext cx="4680169" cy="1015663"/>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11 </a:t>
            </a:r>
            <a:r>
              <a:rPr lang="ru-RU" sz="1200" dirty="0" err="1">
                <a:solidFill>
                  <a:schemeClr val="tx1"/>
                </a:solidFill>
                <a:latin typeface="Times New Roman" panose="02020603050405020304" pitchFamily="18" charset="0"/>
                <a:cs typeface="Times New Roman" panose="02020603050405020304" pitchFamily="18" charset="0"/>
              </a:rPr>
              <a:t>желтоқсанда</a:t>
            </a:r>
            <a:r>
              <a:rPr lang="ru-RU" sz="1200" dirty="0">
                <a:solidFill>
                  <a:schemeClr val="tx1"/>
                </a:solidFill>
                <a:latin typeface="Times New Roman" panose="02020603050405020304" pitchFamily="18" charset="0"/>
                <a:cs typeface="Times New Roman" panose="02020603050405020304" pitchFamily="18" charset="0"/>
              </a:rPr>
              <a:t>, 12 </a:t>
            </a:r>
            <a:r>
              <a:rPr lang="ru-RU" sz="1200" dirty="0" err="1">
                <a:solidFill>
                  <a:schemeClr val="tx1"/>
                </a:solidFill>
                <a:latin typeface="Times New Roman" panose="02020603050405020304" pitchFamily="18" charset="0"/>
                <a:cs typeface="Times New Roman" panose="02020603050405020304" pitchFamily="18" charset="0"/>
              </a:rPr>
              <a:t>желтоқсанға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61873" y="3290500"/>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13407</TotalTime>
  <Words>612</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2629</cp:revision>
  <cp:lastPrinted>2021-07-01T03:56:27Z</cp:lastPrinted>
  <dcterms:created xsi:type="dcterms:W3CDTF">2018-03-27T06:03:00Z</dcterms:created>
  <dcterms:modified xsi:type="dcterms:W3CDTF">2022-12-10T10:15:27Z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