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436EE0-2E3F-4636-B5CC-53BAD11B35D6}" v="1" dt="2022-12-10T09:39:13.5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31436EE0-2E3F-4636-B5CC-53BAD11B35D6}"/>
    <pc:docChg chg="custSel modSld">
      <pc:chgData name="Moldir" userId="df42278df007c026" providerId="LiveId" clId="{31436EE0-2E3F-4636-B5CC-53BAD11B35D6}" dt="2022-12-10T09:39:51.585" v="3"/>
      <pc:docMkLst>
        <pc:docMk/>
      </pc:docMkLst>
      <pc:sldChg chg="modSp mod">
        <pc:chgData name="Moldir" userId="df42278df007c026" providerId="LiveId" clId="{31436EE0-2E3F-4636-B5CC-53BAD11B35D6}" dt="2022-12-10T09:39:38.834" v="2" actId="207"/>
        <pc:sldMkLst>
          <pc:docMk/>
          <pc:sldMk cId="0" sldId="261"/>
        </pc:sldMkLst>
        <pc:spChg chg="mod">
          <ac:chgData name="Moldir" userId="df42278df007c026" providerId="LiveId" clId="{31436EE0-2E3F-4636-B5CC-53BAD11B35D6}" dt="2022-12-10T09:39:38.834" v="2" actId="207"/>
          <ac:spMkLst>
            <pc:docMk/>
            <pc:sldMk cId="0" sldId="261"/>
            <ac:spMk id="21" creationId="{00000000-0000-0000-0000-000000000000}"/>
          </ac:spMkLst>
        </pc:spChg>
        <pc:graphicFrameChg chg="mod">
          <ac:chgData name="Moldir" userId="df42278df007c026" providerId="LiveId" clId="{31436EE0-2E3F-4636-B5CC-53BAD11B35D6}" dt="2022-12-10T09:39:13.57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31436EE0-2E3F-4636-B5CC-53BAD11B35D6}" dt="2022-12-10T09:39:51.585" v="3"/>
        <pc:sldMkLst>
          <pc:docMk/>
          <pc:sldMk cId="334028445" sldId="265"/>
        </pc:sldMkLst>
        <pc:spChg chg="mod">
          <ac:chgData name="Moldir" userId="df42278df007c026" providerId="LiveId" clId="{31436EE0-2E3F-4636-B5CC-53BAD11B35D6}" dt="2022-12-10T09:39:51.585" v="3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31436EE0-2E3F-4636-B5CC-53BAD11B35D6}" dt="2022-12-10T09:39:33.799" v="1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210083736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№344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10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11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3-8 м/с. Температура воздуха ночью 21-23, днем 10-12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по 09 ч. 12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3-8 м/с. Температура воздуха 18-20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68132" y="1772816"/>
            <a:ext cx="4832350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11 декабря, ночью 12 декабря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399565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57029" y="292525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7994" y="4425553"/>
            <a:ext cx="4291013" cy="1762367"/>
            <a:chOff x="531522" y="3965395"/>
            <a:chExt cx="4291013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15617</TotalTime>
  <Words>664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2564</cp:revision>
  <cp:lastPrinted>2021-07-01T03:56:27Z</cp:lastPrinted>
  <dcterms:created xsi:type="dcterms:W3CDTF">2018-03-27T06:03:00Z</dcterms:created>
  <dcterms:modified xsi:type="dcterms:W3CDTF">2022-12-10T09:39:51Z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