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0B8E0E62-0EEE-42AE-BF3A-0ECF70CA1302}"/>
    <pc:docChg chg="undo custSel modSld">
      <pc:chgData name="Moldir" userId="df42278df007c026" providerId="LiveId" clId="{0B8E0E62-0EEE-42AE-BF3A-0ECF70CA1302}" dt="2022-12-10T09:46:51.632" v="49" actId="20577"/>
      <pc:docMkLst>
        <pc:docMk/>
      </pc:docMkLst>
      <pc:sldChg chg="modSp mod">
        <pc:chgData name="Moldir" userId="df42278df007c026" providerId="LiveId" clId="{0B8E0E62-0EEE-42AE-BF3A-0ECF70CA1302}" dt="2022-12-10T09:46:51.632" v="49" actId="20577"/>
        <pc:sldMkLst>
          <pc:docMk/>
          <pc:sldMk cId="0" sldId="261"/>
        </pc:sldMkLst>
        <pc:spChg chg="mod">
          <ac:chgData name="Moldir" userId="df42278df007c026" providerId="LiveId" clId="{0B8E0E62-0EEE-42AE-BF3A-0ECF70CA1302}" dt="2022-12-10T09:46:51.632" v="49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" userId="df42278df007c026" providerId="LiveId" clId="{0B8E0E62-0EEE-42AE-BF3A-0ECF70CA1302}" dt="2022-12-10T09:45:55.889" v="41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0B8E0E62-0EEE-42AE-BF3A-0ECF70CA1302}" dt="2022-12-10T09:46:23.856" v="45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delSp modSp mod">
        <pc:chgData name="Moldir" userId="df42278df007c026" providerId="LiveId" clId="{0B8E0E62-0EEE-42AE-BF3A-0ECF70CA1302}" dt="2022-12-10T09:45:14.924" v="4" actId="478"/>
        <pc:sldMkLst>
          <pc:docMk/>
          <pc:sldMk cId="334028445" sldId="265"/>
        </pc:sldMkLst>
        <pc:spChg chg="mod">
          <ac:chgData name="Moldir" userId="df42278df007c026" providerId="LiveId" clId="{0B8E0E62-0EEE-42AE-BF3A-0ECF70CA1302}" dt="2022-12-10T09:45:11.511" v="3" actId="20577"/>
          <ac:spMkLst>
            <pc:docMk/>
            <pc:sldMk cId="334028445" sldId="265"/>
            <ac:spMk id="20" creationId="{00000000-0000-0000-0000-000000000000}"/>
          </ac:spMkLst>
        </pc:spChg>
        <pc:grpChg chg="del">
          <ac:chgData name="Moldir" userId="df42278df007c026" providerId="LiveId" clId="{0B8E0E62-0EEE-42AE-BF3A-0ECF70CA1302}" dt="2022-12-10T09:45:14.924" v="4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199501725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344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10 декабря по 21 ч. 11 декабря 2022 г.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Днем небольшой снег. Ветер юго-западный 9-14 м/с. Температура воздуха ночью 18-20, днем 11-13 мороза.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11 декабря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12 декабря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юго-западный 9-14, днем порывы 15-20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14-16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10 декабря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792541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11 декабря, ночью 12 декабря 2022 года метеорологические условия будут способствовать рассеиванию загрязняющих веществ в атмосфере города.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8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</a:t>
              </a:r>
              <a:r>
                <a:rPr lang="en-US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kk-KZ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16202</TotalTime>
  <Words>599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2572</cp:revision>
  <cp:lastPrinted>2021-07-01T03:56:27Z</cp:lastPrinted>
  <dcterms:created xsi:type="dcterms:W3CDTF">2018-03-27T06:03:00Z</dcterms:created>
  <dcterms:modified xsi:type="dcterms:W3CDTF">2022-12-10T09:46:56Z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