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8A501B-1B6D-482E-AD7D-65D271649B75}" v="1" dt="2022-12-10T10:12:32.9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ED8A501B-1B6D-482E-AD7D-65D271649B75}"/>
    <pc:docChg chg="custSel modSld">
      <pc:chgData name="Moldir" userId="df42278df007c026" providerId="LiveId" clId="{ED8A501B-1B6D-482E-AD7D-65D271649B75}" dt="2022-12-10T10:12:47.026" v="3" actId="207"/>
      <pc:docMkLst>
        <pc:docMk/>
      </pc:docMkLst>
      <pc:sldChg chg="modSp mod">
        <pc:chgData name="Moldir" userId="df42278df007c026" providerId="LiveId" clId="{ED8A501B-1B6D-482E-AD7D-65D271649B75}" dt="2022-12-10T10:12:47.026" v="3" actId="207"/>
        <pc:sldMkLst>
          <pc:docMk/>
          <pc:sldMk cId="0" sldId="261"/>
        </pc:sldMkLst>
        <pc:graphicFrameChg chg="mod">
          <ac:chgData name="Moldir" userId="df42278df007c026" providerId="LiveId" clId="{ED8A501B-1B6D-482E-AD7D-65D271649B75}" dt="2022-12-10T10:12:32.928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ED8A501B-1B6D-482E-AD7D-65D271649B75}" dt="2022-12-10T10:12:47.026" v="3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delSp modSp mod">
        <pc:chgData name="Moldir" userId="df42278df007c026" providerId="LiveId" clId="{ED8A501B-1B6D-482E-AD7D-65D271649B75}" dt="2022-12-10T10:12:42.041" v="2" actId="478"/>
        <pc:sldMkLst>
          <pc:docMk/>
          <pc:sldMk cId="334028445" sldId="265"/>
        </pc:sldMkLst>
        <pc:spChg chg="mod">
          <ac:chgData name="Moldir" userId="df42278df007c026" providerId="LiveId" clId="{ED8A501B-1B6D-482E-AD7D-65D271649B75}" dt="2022-12-10T10:12:38.877" v="1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ED8A501B-1B6D-482E-AD7D-65D271649B75}" dt="2022-12-10T10:12:42.041" v="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272480205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№344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11 декабря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12 декабря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10 декабря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737793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10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11 декабря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без осадков. Ветер южный 9-14 м/с. Температура воздуха ночью 13-15, днём 6-8 мороза.</a:t>
            </a: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12 декабря</a:t>
            </a: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с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20 ч. 11 декабря 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11 ч. 12 декабря </a:t>
            </a:r>
          </a:p>
          <a:p>
            <a:pPr lvl="0" indent="144000" algn="just"/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юго-восточный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9-14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8-10 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7460" y="4404762"/>
            <a:ext cx="4291013" cy="1744847"/>
            <a:chOff x="531521" y="3984610"/>
            <a:chExt cx="4291013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3064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17693</TotalTime>
  <Words>619</Words>
  <Application>Microsoft Office PowerPoint</Application>
  <PresentationFormat>Лист A4 (210x297 мм)</PresentationFormat>
  <Paragraphs>100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2925</cp:revision>
  <cp:lastPrinted>2021-07-01T03:56:27Z</cp:lastPrinted>
  <dcterms:created xsi:type="dcterms:W3CDTF">2018-03-27T06:03:00Z</dcterms:created>
  <dcterms:modified xsi:type="dcterms:W3CDTF">2022-12-10T10:12:52Z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