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4F1389-71B9-45FE-8AFB-CACD307730DF}" v="1" dt="2022-12-10T10:01:28.0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2B4F1389-71B9-45FE-8AFB-CACD307730DF}"/>
    <pc:docChg chg="custSel modSld">
      <pc:chgData name="Moldir" userId="df42278df007c026" providerId="LiveId" clId="{2B4F1389-71B9-45FE-8AFB-CACD307730DF}" dt="2022-12-10T10:02:20.394" v="7" actId="478"/>
      <pc:docMkLst>
        <pc:docMk/>
      </pc:docMkLst>
      <pc:sldChg chg="modSp mod">
        <pc:chgData name="Moldir" userId="df42278df007c026" providerId="LiveId" clId="{2B4F1389-71B9-45FE-8AFB-CACD307730DF}" dt="2022-12-10T10:01:41.890" v="4" actId="20577"/>
        <pc:sldMkLst>
          <pc:docMk/>
          <pc:sldMk cId="0" sldId="261"/>
        </pc:sldMkLst>
        <pc:spChg chg="mod">
          <ac:chgData name="Moldir" userId="df42278df007c026" providerId="LiveId" clId="{2B4F1389-71B9-45FE-8AFB-CACD307730DF}" dt="2022-12-10T10:01:41.890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2B4F1389-71B9-45FE-8AFB-CACD307730DF}" dt="2022-12-10T10:01:28.01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2B4F1389-71B9-45FE-8AFB-CACD307730DF}" dt="2022-12-10T10:02:20.394" v="7" actId="478"/>
        <pc:sldMkLst>
          <pc:docMk/>
          <pc:sldMk cId="334028445" sldId="265"/>
        </pc:sldMkLst>
        <pc:spChg chg="del">
          <ac:chgData name="Moldir" userId="df42278df007c026" providerId="LiveId" clId="{2B4F1389-71B9-45FE-8AFB-CACD307730DF}" dt="2022-12-10T10:02:20.394" v="7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2B4F1389-71B9-45FE-8AFB-CACD307730DF}" dt="2022-12-10T10:02:16.892" v="5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2B4F1389-71B9-45FE-8AFB-CACD307730DF}" dt="2022-12-10T10:02:19.531" v="6" actId="478"/>
          <ac:spMkLst>
            <pc:docMk/>
            <pc:sldMk cId="334028445" sldId="265"/>
            <ac:spMk id="32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603627886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№344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10 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355906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10 декабря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11 дека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юго-западный 5-10 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/с. Температура воздуха ночью 16-18°, днем 10-12°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мороза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12 декабря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Снег.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юго-западный 5-10 м/с. Температура воздуха  ночью 13-15°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983270" y="2089061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11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12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2104" y="4411868"/>
            <a:ext cx="4291013" cy="1793249"/>
            <a:chOff x="531522" y="3931523"/>
            <a:chExt cx="4291013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18090</TotalTime>
  <Words>602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2543</cp:revision>
  <cp:lastPrinted>2021-07-01T03:56:27Z</cp:lastPrinted>
  <dcterms:created xsi:type="dcterms:W3CDTF">2018-03-27T06:03:00Z</dcterms:created>
  <dcterms:modified xsi:type="dcterms:W3CDTF">2022-12-10T10:02:26Z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