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9F62C5-B13F-4BD6-80CE-4379404B1F42}" v="1" dt="2022-12-10T10:10:46.1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89F62C5-B13F-4BD6-80CE-4379404B1F42}"/>
    <pc:docChg chg="custSel modSld">
      <pc:chgData name="Moldir" userId="df42278df007c026" providerId="LiveId" clId="{489F62C5-B13F-4BD6-80CE-4379404B1F42}" dt="2022-12-10T10:10:55.462" v="7" actId="20577"/>
      <pc:docMkLst>
        <pc:docMk/>
      </pc:docMkLst>
      <pc:sldChg chg="modSp mod">
        <pc:chgData name="Moldir" userId="df42278df007c026" providerId="LiveId" clId="{489F62C5-B13F-4BD6-80CE-4379404B1F42}" dt="2022-12-10T10:10:55.462" v="7" actId="20577"/>
        <pc:sldMkLst>
          <pc:docMk/>
          <pc:sldMk cId="0" sldId="261"/>
        </pc:sldMkLst>
        <pc:spChg chg="mod">
          <ac:chgData name="Moldir" userId="df42278df007c026" providerId="LiveId" clId="{489F62C5-B13F-4BD6-80CE-4379404B1F42}" dt="2022-12-10T10:10:55.462" v="7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489F62C5-B13F-4BD6-80CE-4379404B1F42}" dt="2022-12-10T10:10:46.183" v="3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489F62C5-B13F-4BD6-80CE-4379404B1F42}" dt="2022-12-10T10:10:39.628" v="2" actId="478"/>
        <pc:sldMkLst>
          <pc:docMk/>
          <pc:sldMk cId="334028445" sldId="265"/>
        </pc:sldMkLst>
        <pc:spChg chg="del">
          <ac:chgData name="Moldir" userId="df42278df007c026" providerId="LiveId" clId="{489F62C5-B13F-4BD6-80CE-4379404B1F42}" dt="2022-12-10T10:10:38.420" v="1" actId="478"/>
          <ac:spMkLst>
            <pc:docMk/>
            <pc:sldMk cId="334028445" sldId="265"/>
            <ac:spMk id="2" creationId="{00000000-0000-0000-0000-000000000000}"/>
          </ac:spMkLst>
        </pc:spChg>
        <pc:spChg chg="del">
          <ac:chgData name="Moldir" userId="df42278df007c026" providerId="LiveId" clId="{489F62C5-B13F-4BD6-80CE-4379404B1F42}" dt="2022-12-10T10:10:39.628" v="2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489F62C5-B13F-4BD6-80CE-4379404B1F42}" dt="2022-12-10T10:10:33.460" v="0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98777267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652406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11 декабря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10 декабря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11 декабря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юго-восточный 5-10 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/с. Температура воздуха ночью 20-22°, днем 10-12°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мороза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indent="17780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11 декабря по 09 ч. 12 декабря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ночью 13-15°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85573" y="199693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11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12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20016</TotalTime>
  <Words>644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2684</cp:revision>
  <cp:lastPrinted>2021-10-18T15:52:53Z</cp:lastPrinted>
  <dcterms:created xsi:type="dcterms:W3CDTF">2018-03-27T06:03:00Z</dcterms:created>
  <dcterms:modified xsi:type="dcterms:W3CDTF">2022-12-10T10:11:00Z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