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F6CC32-CC76-4B3B-A7AF-E6783F7C5559}" v="1" dt="2022-12-10T09:35:41.9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EF6CC32-CC76-4B3B-A7AF-E6783F7C5559}"/>
    <pc:docChg chg="custSel modSld">
      <pc:chgData name="Moldir" userId="df42278df007c026" providerId="LiveId" clId="{AEF6CC32-CC76-4B3B-A7AF-E6783F7C5559}" dt="2022-12-10T09:36:20.554" v="4" actId="207"/>
      <pc:docMkLst>
        <pc:docMk/>
      </pc:docMkLst>
      <pc:sldChg chg="modSp mod">
        <pc:chgData name="Moldir" userId="df42278df007c026" providerId="LiveId" clId="{AEF6CC32-CC76-4B3B-A7AF-E6783F7C5559}" dt="2022-12-10T09:36:20.554" v="4" actId="207"/>
        <pc:sldMkLst>
          <pc:docMk/>
          <pc:sldMk cId="0" sldId="261"/>
        </pc:sldMkLst>
        <pc:spChg chg="mod">
          <ac:chgData name="Moldir" userId="df42278df007c026" providerId="LiveId" clId="{AEF6CC32-CC76-4B3B-A7AF-E6783F7C5559}" dt="2022-12-10T09:36:20.554" v="4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AEF6CC32-CC76-4B3B-A7AF-E6783F7C5559}" dt="2022-12-10T09:35:41.926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delSp modSp mod">
        <pc:chgData name="Moldir" userId="df42278df007c026" providerId="LiveId" clId="{AEF6CC32-CC76-4B3B-A7AF-E6783F7C5559}" dt="2022-12-10T09:35:57.627" v="3" actId="478"/>
        <pc:sldMkLst>
          <pc:docMk/>
          <pc:sldMk cId="334028445" sldId="265"/>
        </pc:sldMkLst>
        <pc:spChg chg="mod">
          <ac:chgData name="Moldir" userId="df42278df007c026" providerId="LiveId" clId="{AEF6CC32-CC76-4B3B-A7AF-E6783F7C5559}" dt="2022-12-10T09:35:50.604" v="1"/>
          <ac:spMkLst>
            <pc:docMk/>
            <pc:sldMk cId="334028445" sldId="265"/>
            <ac:spMk id="19" creationId="{00000000-0000-0000-0000-000000000000}"/>
          </ac:spMkLst>
        </pc:spChg>
        <pc:grpChg chg="del mod">
          <ac:chgData name="Moldir" userId="df42278df007c026" providerId="LiveId" clId="{AEF6CC32-CC76-4B3B-A7AF-E6783F7C5559}" dt="2022-12-10T09:35:57.627" v="3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4631209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№344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11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3-8 м/с. Температура воздуха ночью 23-25, днем 12-14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северный 3-8 м/с. Температура воздуха 21-23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11 декабря, ночью 12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332334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15145</TotalTime>
  <Words>617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2541</cp:revision>
  <cp:lastPrinted>2021-07-01T03:56:27Z</cp:lastPrinted>
  <dcterms:created xsi:type="dcterms:W3CDTF">2018-03-27T06:03:00Z</dcterms:created>
  <dcterms:modified xsi:type="dcterms:W3CDTF">2022-12-10T09:36:23Z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