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AAD2FEA-49D2-4AC1-A0DC-8FE45AE343B4}"/>
    <pc:docChg chg="undo custSel modSld">
      <pc:chgData name="Moldir" userId="df42278df007c026" providerId="LiveId" clId="{3AAD2FEA-49D2-4AC1-A0DC-8FE45AE343B4}" dt="2022-12-10T10:06:58.359" v="62" actId="207"/>
      <pc:docMkLst>
        <pc:docMk/>
      </pc:docMkLst>
      <pc:sldChg chg="modSp mod">
        <pc:chgData name="Moldir" userId="df42278df007c026" providerId="LiveId" clId="{3AAD2FEA-49D2-4AC1-A0DC-8FE45AE343B4}" dt="2022-12-10T10:06:58.359" v="62" actId="207"/>
        <pc:sldMkLst>
          <pc:docMk/>
          <pc:sldMk cId="0" sldId="261"/>
        </pc:sldMkLst>
        <pc:spChg chg="mod">
          <ac:chgData name="Moldir" userId="df42278df007c026" providerId="LiveId" clId="{3AAD2FEA-49D2-4AC1-A0DC-8FE45AE343B4}" dt="2022-12-10T10:06:58.359" v="62" actId="207"/>
          <ac:spMkLst>
            <pc:docMk/>
            <pc:sldMk cId="0" sldId="261"/>
            <ac:spMk id="21" creationId="{00000000-0000-0000-0000-000000000000}"/>
          </ac:spMkLst>
        </pc:spChg>
        <pc:graphicFrameChg chg="modGraphic">
          <ac:chgData name="Moldir" userId="df42278df007c026" providerId="LiveId" clId="{3AAD2FEA-49D2-4AC1-A0DC-8FE45AE343B4}" dt="2022-12-10T10:06:01.570" v="41" actId="20577"/>
          <ac:graphicFrameMkLst>
            <pc:docMk/>
            <pc:sldMk cId="0" sldId="261"/>
            <ac:graphicFrameMk id="15" creationId="{94CC0974-E1E4-47F3-9A8B-49A879A3B96B}"/>
          </ac:graphicFrameMkLst>
        </pc:graphicFrameChg>
      </pc:sldChg>
      <pc:sldChg chg="delSp modSp mod">
        <pc:chgData name="Moldir" userId="df42278df007c026" providerId="LiveId" clId="{3AAD2FEA-49D2-4AC1-A0DC-8FE45AE343B4}" dt="2022-12-10T10:06:39.421" v="61" actId="478"/>
        <pc:sldMkLst>
          <pc:docMk/>
          <pc:sldMk cId="334028445" sldId="265"/>
        </pc:sldMkLst>
        <pc:spChg chg="del">
          <ac:chgData name="Moldir" userId="df42278df007c026" providerId="LiveId" clId="{3AAD2FEA-49D2-4AC1-A0DC-8FE45AE343B4}" dt="2022-12-10T10:06:37.047" v="60" actId="478"/>
          <ac:spMkLst>
            <pc:docMk/>
            <pc:sldMk cId="334028445" sldId="265"/>
            <ac:spMk id="16" creationId="{E1A8E3C0-CFA9-44DB-A7DD-D1427BEBA2CE}"/>
          </ac:spMkLst>
        </pc:spChg>
        <pc:spChg chg="mod">
          <ac:chgData name="Moldir" userId="df42278df007c026" providerId="LiveId" clId="{3AAD2FEA-49D2-4AC1-A0DC-8FE45AE343B4}" dt="2022-12-10T10:06:29.603" v="59" actId="20577"/>
          <ac:spMkLst>
            <pc:docMk/>
            <pc:sldMk cId="334028445" sldId="265"/>
            <ac:spMk id="19" creationId="{00000000-0000-0000-0000-000000000000}"/>
          </ac:spMkLst>
        </pc:spChg>
        <pc:spChg chg="del">
          <ac:chgData name="Moldir" userId="df42278df007c026" providerId="LiveId" clId="{3AAD2FEA-49D2-4AC1-A0DC-8FE45AE343B4}" dt="2022-12-10T10:06:39.421" v="61"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8639154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32269974"/>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78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11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altLang="ru-RU" sz="1100" b="1" dirty="0">
                <a:solidFill>
                  <a:srgbClr val="000000"/>
                </a:solidFill>
                <a:latin typeface="Times New Roman" panose="02020603050405020304" pitchFamily="18" charset="0"/>
                <a:cs typeface="Times New Roman" panose="02020603050405020304" pitchFamily="18" charset="0"/>
              </a:rPr>
              <a:t>2022 ж. 10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11</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21-23,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11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12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18-20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5681" y="1916832"/>
            <a:ext cx="4952554"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11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көтерінкі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15204</TotalTime>
  <Words>604</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2594</cp:revision>
  <cp:lastPrinted>2021-07-01T03:56:27Z</cp:lastPrinted>
  <dcterms:created xsi:type="dcterms:W3CDTF">2018-03-27T06:03:00Z</dcterms:created>
  <dcterms:modified xsi:type="dcterms:W3CDTF">2022-12-10T10:07:08Z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