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BA7897-6FF0-4E68-B520-B6BC54D277A0}" v="2" dt="2022-12-10T09:44:05.5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1DBA7897-6FF0-4E68-B520-B6BC54D277A0}"/>
    <pc:docChg chg="custSel modSld">
      <pc:chgData name="Moldir" userId="df42278df007c026" providerId="LiveId" clId="{1DBA7897-6FF0-4E68-B520-B6BC54D277A0}" dt="2022-12-10T09:44:14.445" v="9" actId="20577"/>
      <pc:docMkLst>
        <pc:docMk/>
      </pc:docMkLst>
      <pc:sldChg chg="modSp mod">
        <pc:chgData name="Moldir" userId="df42278df007c026" providerId="LiveId" clId="{1DBA7897-6FF0-4E68-B520-B6BC54D277A0}" dt="2022-12-10T09:44:14.445" v="9" actId="20577"/>
        <pc:sldMkLst>
          <pc:docMk/>
          <pc:sldMk cId="0" sldId="261"/>
        </pc:sldMkLst>
        <pc:spChg chg="mod">
          <ac:chgData name="Moldir" userId="df42278df007c026" providerId="LiveId" clId="{1DBA7897-6FF0-4E68-B520-B6BC54D277A0}" dt="2022-12-10T09:43:41.610" v="6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" userId="df42278df007c026" providerId="LiveId" clId="{1DBA7897-6FF0-4E68-B520-B6BC54D277A0}" dt="2022-12-10T09:44:14.445" v="9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1DBA7897-6FF0-4E68-B520-B6BC54D277A0}" dt="2022-12-10T09:43:32.633" v="2" actId="478"/>
        <pc:sldMkLst>
          <pc:docMk/>
          <pc:sldMk cId="334028445" sldId="265"/>
        </pc:sldMkLst>
        <pc:spChg chg="mod">
          <ac:chgData name="Moldir" userId="df42278df007c026" providerId="LiveId" clId="{1DBA7897-6FF0-4E68-B520-B6BC54D277A0}" dt="2022-12-10T09:43:29.682" v="1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1DBA7897-6FF0-4E68-B520-B6BC54D277A0}" dt="2022-12-10T09:43:32.633" v="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059780235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344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10 декабря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11 декабря 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9-14, порывы 15-20 м/с. Температура воздуха ночью 15-17, днем 8-10 мороза.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12 декабря 2022 г.</a:t>
            </a:r>
          </a:p>
          <a:p>
            <a:pPr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9-14, порывы 15-20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Температура воздуха ночью 10-12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ожидается пониженный уровень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декабря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234358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Фактическая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340116"/>
            <a:ext cx="4301851" cy="1774256"/>
            <a:chOff x="531522" y="3952355"/>
            <a:chExt cx="4301851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6086" y="4161401"/>
              <a:ext cx="192873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14252</TotalTime>
  <Words>580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2447</cp:revision>
  <cp:lastPrinted>2021-07-01T03:56:27Z</cp:lastPrinted>
  <dcterms:created xsi:type="dcterms:W3CDTF">2018-03-27T06:03:00Z</dcterms:created>
  <dcterms:modified xsi:type="dcterms:W3CDTF">2022-12-10T09:44:14Z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