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144" y="7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FEB7D60-7FE1-4903-8480-D5E178BF96A3}"/>
    <pc:docChg chg="custSel modSld">
      <pc:chgData name="Moldir" userId="df42278df007c026" providerId="LiveId" clId="{BFEB7D60-7FE1-4903-8480-D5E178BF96A3}" dt="2022-12-10T09:52:04.400" v="71" actId="207"/>
      <pc:docMkLst>
        <pc:docMk/>
      </pc:docMkLst>
      <pc:sldChg chg="modSp mod">
        <pc:chgData name="Moldir" userId="df42278df007c026" providerId="LiveId" clId="{BFEB7D60-7FE1-4903-8480-D5E178BF96A3}" dt="2022-12-10T09:52:04.400" v="71" actId="207"/>
        <pc:sldMkLst>
          <pc:docMk/>
          <pc:sldMk cId="0" sldId="261"/>
        </pc:sldMkLst>
        <pc:spChg chg="mod">
          <ac:chgData name="Moldir" userId="df42278df007c026" providerId="LiveId" clId="{BFEB7D60-7FE1-4903-8480-D5E178BF96A3}" dt="2022-12-10T09:52:04.400" v="71" actId="207"/>
          <ac:spMkLst>
            <pc:docMk/>
            <pc:sldMk cId="0" sldId="261"/>
            <ac:spMk id="22" creationId="{25FFC0C9-CE5E-4A2A-B300-5B91E7365327}"/>
          </ac:spMkLst>
        </pc:spChg>
        <pc:graphicFrameChg chg="modGraphic">
          <ac:chgData name="Moldir" userId="df42278df007c026" providerId="LiveId" clId="{BFEB7D60-7FE1-4903-8480-D5E178BF96A3}" dt="2022-12-10T09:50:38.649" v="69" actId="20577"/>
          <ac:graphicFrameMkLst>
            <pc:docMk/>
            <pc:sldMk cId="0" sldId="261"/>
            <ac:graphicFrameMk id="15" creationId="{94CC0974-E1E4-47F3-9A8B-49A879A3B96B}"/>
          </ac:graphicFrameMkLst>
        </pc:graphicFrameChg>
        <pc:graphicFrameChg chg="modGraphic">
          <ac:chgData name="Moldir" userId="df42278df007c026" providerId="LiveId" clId="{BFEB7D60-7FE1-4903-8480-D5E178BF96A3}" dt="2022-12-10T09:51:48.839" v="70" actId="207"/>
          <ac:graphicFrameMkLst>
            <pc:docMk/>
            <pc:sldMk cId="0" sldId="261"/>
            <ac:graphicFrameMk id="19" creationId="{00000000-0000-0000-0000-000000000000}"/>
          </ac:graphicFrameMkLst>
        </pc:graphicFrameChg>
      </pc:sldChg>
      <pc:sldChg chg="delSp modSp mod">
        <pc:chgData name="Moldir" userId="df42278df007c026" providerId="LiveId" clId="{BFEB7D60-7FE1-4903-8480-D5E178BF96A3}" dt="2022-12-10T09:49:32.729" v="2" actId="478"/>
        <pc:sldMkLst>
          <pc:docMk/>
          <pc:sldMk cId="334028445" sldId="265"/>
        </pc:sldMkLst>
        <pc:spChg chg="del">
          <ac:chgData name="Moldir" userId="df42278df007c026" providerId="LiveId" clId="{BFEB7D60-7FE1-4903-8480-D5E178BF96A3}" dt="2022-12-10T09:49:31.499" v="1" actId="478"/>
          <ac:spMkLst>
            <pc:docMk/>
            <pc:sldMk cId="334028445" sldId="265"/>
            <ac:spMk id="16" creationId="{E1A8E3C0-CFA9-44DB-A7DD-D1427BEBA2CE}"/>
          </ac:spMkLst>
        </pc:spChg>
        <pc:spChg chg="mod">
          <ac:chgData name="Moldir" userId="df42278df007c026" providerId="LiveId" clId="{BFEB7D60-7FE1-4903-8480-D5E178BF96A3}" dt="2022-12-10T09:49:28.220" v="0"/>
          <ac:spMkLst>
            <pc:docMk/>
            <pc:sldMk cId="334028445" sldId="265"/>
            <ac:spMk id="19" creationId="{00000000-0000-0000-0000-000000000000}"/>
          </ac:spMkLst>
        </pc:spChg>
        <pc:spChg chg="del">
          <ac:chgData name="Moldir" userId="df42278df007c026" providerId="LiveId" clId="{BFEB7D60-7FE1-4903-8480-D5E178BF96A3}" dt="2022-12-10T09:49:32.729" v="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60600081"/>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344 КҮНДЕЛІКТІ</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10</a:t>
                      </a:r>
                      <a:r>
                        <a:rPr lang="ru-RU" sz="1200" b="1" i="1" dirty="0">
                          <a:solidFill>
                            <a:schemeClr val="tx2">
                              <a:lumMod val="75000"/>
                            </a:schemeClr>
                          </a:solidFill>
                          <a:latin typeface="Times New Roman" panose="02020603050405020304" pitchFamily="18" charset="0"/>
                          <a:cs typeface="Times New Roman" panose="02020603050405020304" pitchFamily="18" charset="0"/>
                        </a:rPr>
                        <a:t> </a:t>
                      </a:r>
                      <a:r>
                        <a:rPr lang="kk-KZ" sz="1200" b="1" i="1" dirty="0">
                          <a:solidFill>
                            <a:schemeClr val="tx2">
                              <a:lumMod val="75000"/>
                            </a:schemeClr>
                          </a:solidFill>
                          <a:latin typeface="Times New Roman" panose="02020603050405020304" pitchFamily="18" charset="0"/>
                          <a:ea typeface="Times New Roman" panose="02020603050405020304" pitchFamily="18" charset="0"/>
                        </a:rPr>
                        <a:t>желтоқсан</a:t>
                      </a:r>
                      <a:r>
                        <a:rPr lang="ru-RU" sz="1200" b="1" i="1" dirty="0">
                          <a:solidFill>
                            <a:schemeClr val="tx2">
                              <a:lumMod val="75000"/>
                            </a:schemeClr>
                          </a:solidFill>
                          <a:latin typeface="Times New Roman" panose="02020603050405020304" pitchFamily="18" charset="0"/>
                          <a:cs typeface="Times New Roman" panose="02020603050405020304" pitchFamily="18" charset="0"/>
                        </a:rPr>
                        <a:t> </a:t>
                      </a: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10885144"/>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72"/>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altLang="ru-RU" sz="1100" b="1" dirty="0">
                <a:solidFill>
                  <a:schemeClr val="tx1">
                    <a:lumMod val="75000"/>
                    <a:lumOff val="25000"/>
                  </a:schemeClr>
                </a:solidFill>
                <a:latin typeface="Times New Roman" panose="02020603050405020304" pitchFamily="18" charset="0"/>
                <a:cs typeface="Times New Roman" panose="02020603050405020304" pitchFamily="18" charset="0"/>
              </a:rPr>
              <a:t>11</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10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11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К</a:t>
            </a:r>
            <a:r>
              <a:rPr lang="kk-KZ" sz="1100" kern="1400">
                <a:solidFill>
                  <a:srgbClr val="000000"/>
                </a:solidFill>
                <a:latin typeface="Times New Roman" panose="02020603050405020304" pitchFamily="18" charset="0"/>
                <a:ea typeface="Times New Roman" panose="02020603050405020304" pitchFamily="18" charset="0"/>
              </a:rPr>
              <a:t>ей </a:t>
            </a:r>
            <a:r>
              <a:rPr lang="kk-KZ" sz="1100" kern="1400" dirty="0">
                <a:solidFill>
                  <a:srgbClr val="000000"/>
                </a:solidFill>
                <a:latin typeface="Times New Roman" panose="02020603050405020304" pitchFamily="18" charset="0"/>
                <a:ea typeface="Times New Roman" panose="02020603050405020304" pitchFamily="18" charset="0"/>
              </a:rPr>
              <a:t>уақытта кар. Оңтүстік-батыстан жел соғады, күші 9-14 м/с. Ауа температурасы түнде 15-17, күндіз 10-12 аяз.</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12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11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12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Қар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a:t>
            </a:r>
            <a:r>
              <a:rPr lang="ru-RU" sz="1100" dirty="0" err="1">
                <a:latin typeface="Times New Roman" panose="02020603050405020304" pitchFamily="18" charset="0"/>
                <a:cs typeface="Times New Roman" panose="02020603050405020304" pitchFamily="18" charset="0"/>
              </a:rPr>
              <a:t>ңтүстік</a:t>
            </a:r>
            <a:r>
              <a:rPr lang="ru-RU" sz="1100" dirty="0">
                <a:latin typeface="Times New Roman" panose="02020603050405020304" pitchFamily="18" charset="0"/>
                <a:cs typeface="Times New Roman" panose="02020603050405020304" pitchFamily="18" charset="0"/>
              </a:rPr>
              <a:t>-батыстан</a:t>
            </a:r>
            <a:r>
              <a:rPr lang="kk-KZ"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a:t>
            </a:r>
            <a:r>
              <a:rPr lang="kk-KZ" sz="1100" kern="1400" dirty="0">
                <a:solidFill>
                  <a:srgbClr val="000000"/>
                </a:solidFill>
                <a:latin typeface="Times New Roman" panose="02020603050405020304" pitchFamily="18" charset="0"/>
                <a:ea typeface="Times New Roman" panose="02020603050405020304" pitchFamily="18" charset="0"/>
              </a:rPr>
              <a:t>түнде 18-20 аяз.</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4644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11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да, 12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err="1">
                <a:solidFill>
                  <a:schemeClr val="tx1"/>
                </a:solidFill>
                <a:latin typeface="Times New Roman" panose="02020603050405020304" pitchFamily="18" charset="0"/>
                <a:cs typeface="Times New Roman" panose="02020603050405020304" pitchFamily="18" charset="0"/>
              </a:rPr>
              <a:t>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925858"/>
            <a:ext cx="4797968" cy="4208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18262</TotalTime>
  <Words>588</Words>
  <Application>Microsoft Office PowerPoint</Application>
  <PresentationFormat>Лист A4 (210x297 мм)</PresentationFormat>
  <Paragraphs>99</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3032</cp:revision>
  <cp:lastPrinted>2022-05-31T05:49:59Z</cp:lastPrinted>
  <dcterms:created xsi:type="dcterms:W3CDTF">2018-03-27T06:03:00Z</dcterms:created>
  <dcterms:modified xsi:type="dcterms:W3CDTF">2022-12-10T09:52:07Z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