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DBA7897-6FF0-4E68-B520-B6BC54D277A0}" v="2" dt="2022-12-10T09:44:05.52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1DBA7897-6FF0-4E68-B520-B6BC54D277A0}"/>
    <pc:docChg chg="custSel modSld">
      <pc:chgData name="Moldir" userId="df42278df007c026" providerId="LiveId" clId="{1DBA7897-6FF0-4E68-B520-B6BC54D277A0}" dt="2022-12-10T09:44:14.445" v="9" actId="20577"/>
      <pc:docMkLst>
        <pc:docMk/>
      </pc:docMkLst>
      <pc:sldChg chg="modSp mod">
        <pc:chgData name="Moldir" userId="df42278df007c026" providerId="LiveId" clId="{1DBA7897-6FF0-4E68-B520-B6BC54D277A0}" dt="2022-12-10T09:44:14.445" v="9" actId="20577"/>
        <pc:sldMkLst>
          <pc:docMk/>
          <pc:sldMk cId="0" sldId="261"/>
        </pc:sldMkLst>
        <pc:spChg chg="mod">
          <ac:chgData name="Moldir" userId="df42278df007c026" providerId="LiveId" clId="{1DBA7897-6FF0-4E68-B520-B6BC54D277A0}" dt="2022-12-10T09:43:41.610" v="6" actId="20577"/>
          <ac:spMkLst>
            <pc:docMk/>
            <pc:sldMk cId="0" sldId="261"/>
            <ac:spMk id="14" creationId="{00000000-0000-0000-0000-000000000000}"/>
          </ac:spMkLst>
        </pc:spChg>
        <pc:graphicFrameChg chg="mod modGraphic">
          <ac:chgData name="Moldir" userId="df42278df007c026" providerId="LiveId" clId="{1DBA7897-6FF0-4E68-B520-B6BC54D277A0}" dt="2022-12-10T09:44:14.445" v="9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delSp modSp mod">
        <pc:chgData name="Moldir" userId="df42278df007c026" providerId="LiveId" clId="{1DBA7897-6FF0-4E68-B520-B6BC54D277A0}" dt="2022-12-10T09:43:32.633" v="2" actId="478"/>
        <pc:sldMkLst>
          <pc:docMk/>
          <pc:sldMk cId="334028445" sldId="265"/>
        </pc:sldMkLst>
        <pc:spChg chg="mod">
          <ac:chgData name="Moldir" userId="df42278df007c026" providerId="LiveId" clId="{1DBA7897-6FF0-4E68-B520-B6BC54D277A0}" dt="2022-12-10T09:43:29.682" v="1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1DBA7897-6FF0-4E68-B520-B6BC54D277A0}" dt="2022-12-10T09:43:32.633" v="2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059780235"/>
              </p:ext>
            </p:extLst>
          </p:nvPr>
        </p:nvGraphicFramePr>
        <p:xfrm>
          <a:off x="307975" y="2588895"/>
          <a:ext cx="4465638" cy="390112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344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r>
                        <a:rPr lang="en-US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декабря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51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651412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55263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Кокшетау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11 декабря 2022 г.</a:t>
            </a:r>
          </a:p>
          <a:p>
            <a:pPr lvl="0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9-14, порывы 15-20 м/с. Температура воздуха ночью 15-17, днем 8-10 мороза.</a:t>
            </a:r>
          </a:p>
          <a:p>
            <a:pPr lvl="0" algn="just"/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11 декабря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12 декабря 2022 г.</a:t>
            </a:r>
          </a:p>
          <a:p>
            <a:pPr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9-14, порывы 15-20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м/с. Температура воздуха ночью 10-12 мороза.</a:t>
            </a:r>
          </a:p>
        </p:txBody>
      </p:sp>
      <p:sp>
        <p:nvSpPr>
          <p:cNvPr id="21" name="TextBox 13"/>
          <p:cNvSpPr txBox="1"/>
          <p:nvPr/>
        </p:nvSpPr>
        <p:spPr>
          <a:xfrm>
            <a:off x="4953000" y="2571744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</a:t>
            </a:r>
            <a:r>
              <a:rPr lang="ru-RU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ожидается пониженный уровень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Кокшетау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10 декабря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3234358"/>
              </p:ext>
            </p:extLst>
          </p:nvPr>
        </p:nvGraphicFramePr>
        <p:xfrm>
          <a:off x="5019674" y="4397121"/>
          <a:ext cx="4691064" cy="21128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2364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Фактическая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675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33908" y="4588375"/>
            <a:ext cx="483163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Кокшетау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Вернадского, 46 Б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Васильковский, 17 (тер-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СШГ №17)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6181"/>
            <a:ext cx="4819092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3523" y="4340116"/>
            <a:ext cx="4301851" cy="1774256"/>
            <a:chOff x="531522" y="3952355"/>
            <a:chExt cx="4301851" cy="194599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6086" y="4161401"/>
              <a:ext cx="192873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42360" y="395235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5" y="1286740"/>
            <a:ext cx="484028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8252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71346117"/>
              </p:ext>
            </p:extLst>
          </p:nvPr>
        </p:nvGraphicFramePr>
        <p:xfrm>
          <a:off x="5008261" y="488974"/>
          <a:ext cx="4713891" cy="775020"/>
        </p:xfrm>
        <a:graphic>
          <a:graphicData uri="http://schemas.openxmlformats.org/drawingml/2006/table">
            <a:tbl>
              <a:tblPr/>
              <a:tblGrid>
                <a:gridCol w="102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9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0402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1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01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0,09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60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7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5899" y="2062910"/>
            <a:ext cx="48323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721056568"/>
              </p:ext>
            </p:extLst>
          </p:nvPr>
        </p:nvGraphicFramePr>
        <p:xfrm>
          <a:off x="5025127" y="232827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48482" y="456659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14252</TotalTime>
  <Words>580</Words>
  <Application>Microsoft Office PowerPoint</Application>
  <PresentationFormat>Лист A4 (210x297 мм)</PresentationFormat>
  <Paragraphs>97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2447</cp:revision>
  <cp:lastPrinted>2021-07-01T03:56:27Z</cp:lastPrinted>
  <dcterms:created xsi:type="dcterms:W3CDTF">2018-03-27T06:03:00Z</dcterms:created>
  <dcterms:modified xsi:type="dcterms:W3CDTF">2022-12-10T09:44:14Z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