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  <a:srgbClr val="FA8422"/>
    <a:srgbClr val="F29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EA21A7-6D33-41A5-B591-2AA8112DC0DF}" v="1" dt="2022-12-10T09:58:02.2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CCEA21A7-6D33-41A5-B591-2AA8112DC0DF}"/>
    <pc:docChg chg="custSel modSld">
      <pc:chgData name="Moldir" userId="df42278df007c026" providerId="LiveId" clId="{CCEA21A7-6D33-41A5-B591-2AA8112DC0DF}" dt="2022-12-10T09:58:26.566" v="7" actId="478"/>
      <pc:docMkLst>
        <pc:docMk/>
      </pc:docMkLst>
      <pc:sldChg chg="modSp mod">
        <pc:chgData name="Moldir" userId="df42278df007c026" providerId="LiveId" clId="{CCEA21A7-6D33-41A5-B591-2AA8112DC0DF}" dt="2022-12-10T09:58:11.470" v="4" actId="20577"/>
        <pc:sldMkLst>
          <pc:docMk/>
          <pc:sldMk cId="0" sldId="261"/>
        </pc:sldMkLst>
        <pc:spChg chg="mod">
          <ac:chgData name="Moldir" userId="df42278df007c026" providerId="LiveId" clId="{CCEA21A7-6D33-41A5-B591-2AA8112DC0DF}" dt="2022-12-10T09:58:11.470" v="4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CCEA21A7-6D33-41A5-B591-2AA8112DC0DF}" dt="2022-12-10T09:58:02.237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CCEA21A7-6D33-41A5-B591-2AA8112DC0DF}" dt="2022-12-10T09:58:26.566" v="7" actId="478"/>
        <pc:sldMkLst>
          <pc:docMk/>
          <pc:sldMk cId="334028445" sldId="265"/>
        </pc:sldMkLst>
        <pc:spChg chg="del">
          <ac:chgData name="Moldir" userId="df42278df007c026" providerId="LiveId" clId="{CCEA21A7-6D33-41A5-B591-2AA8112DC0DF}" dt="2022-12-10T09:58:26.566" v="7" actId="478"/>
          <ac:spMkLst>
            <pc:docMk/>
            <pc:sldMk cId="334028445" sldId="265"/>
            <ac:spMk id="16" creationId="{E1A8E3C0-CFA9-44DB-A7DD-D1427BEBA2CE}"/>
          </ac:spMkLst>
        </pc:spChg>
        <pc:spChg chg="mod">
          <ac:chgData name="Moldir" userId="df42278df007c026" providerId="LiveId" clId="{CCEA21A7-6D33-41A5-B591-2AA8112DC0DF}" dt="2022-12-10T09:58:22.667" v="5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" userId="df42278df007c026" providerId="LiveId" clId="{CCEA21A7-6D33-41A5-B591-2AA8112DC0DF}" dt="2022-12-10T09:58:25.346" v="6" actId="478"/>
          <ac:spMkLst>
            <pc:docMk/>
            <pc:sldMk cId="334028445" sldId="265"/>
            <ac:spMk id="26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14467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228787042"/>
              </p:ext>
            </p:extLst>
          </p:nvPr>
        </p:nvGraphicFramePr>
        <p:xfrm>
          <a:off x="307975" y="254582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№344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03852" y="3914328"/>
            <a:ext cx="479855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10 декабря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8582765"/>
              </p:ext>
            </p:extLst>
          </p:nvPr>
        </p:nvGraphicFramePr>
        <p:xfrm>
          <a:off x="5025122" y="4416195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3148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88850" y="225870"/>
            <a:ext cx="478856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11 декабря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10 декабря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11 декабря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Снег. </a:t>
            </a:r>
            <a:r>
              <a:rPr lang="kk-KZ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юго-восточный 5-10 м/с. Температура воздуха ночью 22-24°, днем 10-12° мороза.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12 декабря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11 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12 декабря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Снег.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5-10 м/с. Температура воздуха  ночью 13-15° 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86438" y="2116264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11 декабря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12 декабря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3" name="TextBox 15"/>
          <p:cNvSpPr txBox="1"/>
          <p:nvPr/>
        </p:nvSpPr>
        <p:spPr>
          <a:xfrm>
            <a:off x="4990297" y="32298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254361" y="4587619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Островского, 13 «Б»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улица Клинка, 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Семипалатинская, 9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4567" y="91897"/>
            <a:ext cx="4953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81831"/>
            <a:ext cx="4291013" cy="965989"/>
            <a:chOff x="527699" y="3979586"/>
            <a:chExt cx="4291013" cy="1059489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652116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699" y="3979586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4567" y="1318934"/>
            <a:ext cx="4816970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47164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604245768"/>
              </p:ext>
            </p:extLst>
          </p:nvPr>
        </p:nvGraphicFramePr>
        <p:xfrm>
          <a:off x="5017538" y="523645"/>
          <a:ext cx="4713891" cy="795819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4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3839" y="2072994"/>
            <a:ext cx="48244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585977671"/>
              </p:ext>
            </p:extLst>
          </p:nvPr>
        </p:nvGraphicFramePr>
        <p:xfrm>
          <a:off x="5025127" y="233830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9078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189785"/>
              </p:ext>
            </p:extLst>
          </p:nvPr>
        </p:nvGraphicFramePr>
        <p:xfrm>
          <a:off x="5215876" y="542531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ukpp@meteo.kz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17544</TotalTime>
  <Words>590</Words>
  <Application>Microsoft Office PowerPoint</Application>
  <PresentationFormat>Лист A4 (210x297 мм)</PresentationFormat>
  <Paragraphs>99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2505</cp:revision>
  <cp:lastPrinted>2021-10-14T11:15:53Z</cp:lastPrinted>
  <dcterms:created xsi:type="dcterms:W3CDTF">2018-03-27T06:03:00Z</dcterms:created>
  <dcterms:modified xsi:type="dcterms:W3CDTF">2022-12-10T09:58:29Z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