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52272A-F212-4475-A0F5-011B84B2547B}" v="1" dt="2022-12-10T10:04:10.7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1152272A-F212-4475-A0F5-011B84B2547B}"/>
    <pc:docChg chg="custSel modSld">
      <pc:chgData name="Moldir" userId="df42278df007c026" providerId="LiveId" clId="{1152272A-F212-4475-A0F5-011B84B2547B}" dt="2022-12-10T10:04:10.725" v="3"/>
      <pc:docMkLst>
        <pc:docMk/>
      </pc:docMkLst>
      <pc:sldChg chg="modSp">
        <pc:chgData name="Moldir" userId="df42278df007c026" providerId="LiveId" clId="{1152272A-F212-4475-A0F5-011B84B2547B}" dt="2022-12-10T10:04:10.725" v="3"/>
        <pc:sldMkLst>
          <pc:docMk/>
          <pc:sldMk cId="0" sldId="261"/>
        </pc:sldMkLst>
        <pc:graphicFrameChg chg="mod">
          <ac:chgData name="Moldir" userId="df42278df007c026" providerId="LiveId" clId="{1152272A-F212-4475-A0F5-011B84B2547B}" dt="2022-12-10T10:04:10.725" v="3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delSp modSp mod">
        <pc:chgData name="Moldir" userId="df42278df007c026" providerId="LiveId" clId="{1152272A-F212-4475-A0F5-011B84B2547B}" dt="2022-12-10T10:04:04.963" v="2" actId="478"/>
        <pc:sldMkLst>
          <pc:docMk/>
          <pc:sldMk cId="334028445" sldId="265"/>
        </pc:sldMkLst>
        <pc:spChg chg="del">
          <ac:chgData name="Moldir" userId="df42278df007c026" providerId="LiveId" clId="{1152272A-F212-4475-A0F5-011B84B2547B}" dt="2022-12-10T10:04:04.963" v="2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1152272A-F212-4475-A0F5-011B84B2547B}" dt="2022-12-10T10:03:59.303" v="0"/>
          <ac:spMkLst>
            <pc:docMk/>
            <pc:sldMk cId="334028445" sldId="265"/>
            <ac:spMk id="18" creationId="{00000000-0000-0000-0000-000000000000}"/>
          </ac:spMkLst>
        </pc:spChg>
        <pc:spChg chg="del">
          <ac:chgData name="Moldir" userId="df42278df007c026" providerId="LiveId" clId="{1152272A-F212-4475-A0F5-011B84B2547B}" dt="2022-12-10T10:04:02.829" v="1" actId="478"/>
          <ac:spMkLst>
            <pc:docMk/>
            <pc:sldMk cId="334028445" sldId="265"/>
            <ac:spMk id="20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49340309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kk-KZ" altLang="ru-RU" sz="1200" b="1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декабря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11 декабря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11 декабря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3252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10 декабря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11 декаб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kk-KZ" sz="1200" dirty="0">
                <a:latin typeface="Times New Roman"/>
              </a:rPr>
              <a:t>Без осадков</a:t>
            </a:r>
            <a:r>
              <a:rPr lang="kk-KZ" sz="1200" dirty="0">
                <a:latin typeface="Times New Roman"/>
                <a:ea typeface="Calibri"/>
              </a:rPr>
              <a:t>. Временами туман. </a:t>
            </a:r>
            <a:r>
              <a:rPr lang="ru-RU" sz="1200" dirty="0">
                <a:latin typeface="Times New Roman"/>
                <a:ea typeface="Calibri"/>
              </a:rPr>
              <a:t>Ветер </a:t>
            </a:r>
            <a:r>
              <a:rPr lang="kk-KZ" sz="1200" dirty="0">
                <a:latin typeface="Times New Roman"/>
                <a:ea typeface="Calibri"/>
              </a:rPr>
              <a:t>северо-восточный 9-14 </a:t>
            </a:r>
            <a:r>
              <a:rPr lang="ru-RU" sz="1200" dirty="0">
                <a:latin typeface="Times New Roman"/>
                <a:ea typeface="Calibri"/>
              </a:rPr>
              <a:t>м/с. Температура воздуха ночью 20</a:t>
            </a:r>
            <a:r>
              <a:rPr lang="kk-KZ" sz="1200" dirty="0">
                <a:latin typeface="Times New Roman"/>
                <a:ea typeface="Calibri"/>
              </a:rPr>
              <a:t>-22</a:t>
            </a:r>
            <a:r>
              <a:rPr lang="ru-RU" sz="1200" dirty="0">
                <a:latin typeface="Times New Roman"/>
                <a:ea typeface="Calibri"/>
              </a:rPr>
              <a:t>, днем 10</a:t>
            </a:r>
            <a:r>
              <a:rPr lang="kk-KZ" sz="1200" dirty="0">
                <a:latin typeface="Times New Roman"/>
                <a:ea typeface="Calibri"/>
              </a:rPr>
              <a:t>-12 мороза</a:t>
            </a:r>
            <a:r>
              <a:rPr lang="ru-RU" sz="1200" dirty="0">
                <a:latin typeface="Times New Roman"/>
                <a:ea typeface="Calibri"/>
              </a:rPr>
              <a:t>.</a:t>
            </a:r>
            <a:r>
              <a:rPr lang="kk-KZ" sz="1200" dirty="0">
                <a:latin typeface="Times New Roman"/>
                <a:ea typeface="Calibri"/>
                <a:cs typeface="Times New Roman"/>
              </a:rPr>
              <a:t>	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11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12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Без осадков. Временами туман. Ветер </a:t>
            </a:r>
            <a:r>
              <a:rPr lang="kk-KZ" sz="1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северо-восточный</a:t>
            </a:r>
            <a:r>
              <a:rPr lang="ru-RU" sz="1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ночью 18-20 мороза.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811605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48292" y="4190135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059377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14485</TotalTime>
  <Words>616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2867</cp:revision>
  <cp:lastPrinted>2022-12-10T07:30:49Z</cp:lastPrinted>
  <dcterms:created xsi:type="dcterms:W3CDTF">2018-03-27T06:03:00Z</dcterms:created>
  <dcterms:modified xsi:type="dcterms:W3CDTF">2022-12-10T10:04:19Z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