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4B034A10-2C6B-410D-A53A-49ABEF735FFE}"/>
    <pc:docChg chg="undo custSel modSld">
      <pc:chgData name="Moldir" userId="df42278df007c026" providerId="LiveId" clId="{4B034A10-2C6B-410D-A53A-49ABEF735FFE}" dt="2022-12-10T10:12:51.908" v="57" actId="207"/>
      <pc:docMkLst>
        <pc:docMk/>
      </pc:docMkLst>
      <pc:sldChg chg="modSp mod">
        <pc:chgData name="Moldir" userId="df42278df007c026" providerId="LiveId" clId="{4B034A10-2C6B-410D-A53A-49ABEF735FFE}" dt="2022-12-10T10:12:51.908" v="57" actId="207"/>
        <pc:sldMkLst>
          <pc:docMk/>
          <pc:sldMk cId="0" sldId="261"/>
        </pc:sldMkLst>
        <pc:graphicFrameChg chg="modGraphic">
          <ac:chgData name="Moldir" userId="df42278df007c026" providerId="LiveId" clId="{4B034A10-2C6B-410D-A53A-49ABEF735FFE}" dt="2022-12-10T10:12:13.008" v="56" actId="20577"/>
          <ac:graphicFrameMkLst>
            <pc:docMk/>
            <pc:sldMk cId="0" sldId="261"/>
            <ac:graphicFrameMk id="15" creationId="{94CC0974-E1E4-47F3-9A8B-49A879A3B96B}"/>
          </ac:graphicFrameMkLst>
        </pc:graphicFrameChg>
        <pc:graphicFrameChg chg="modGraphic">
          <ac:chgData name="Moldir" userId="df42278df007c026" providerId="LiveId" clId="{4B034A10-2C6B-410D-A53A-49ABEF735FFE}" dt="2022-12-10T10:12:51.908" v="57" actId="207"/>
          <ac:graphicFrameMkLst>
            <pc:docMk/>
            <pc:sldMk cId="0" sldId="261"/>
            <ac:graphicFrameMk id="19" creationId="{00000000-0000-0000-0000-000000000000}"/>
          </ac:graphicFrameMkLst>
        </pc:graphicFrameChg>
      </pc:sldChg>
      <pc:sldChg chg="delSp modSp mod">
        <pc:chgData name="Moldir" userId="df42278df007c026" providerId="LiveId" clId="{4B034A10-2C6B-410D-A53A-49ABEF735FFE}" dt="2022-12-10T10:11:51.555" v="23" actId="478"/>
        <pc:sldMkLst>
          <pc:docMk/>
          <pc:sldMk cId="334028445" sldId="265"/>
        </pc:sldMkLst>
        <pc:spChg chg="del">
          <ac:chgData name="Moldir" userId="df42278df007c026" providerId="LiveId" clId="{4B034A10-2C6B-410D-A53A-49ABEF735FFE}" dt="2022-12-10T10:11:49.729" v="22" actId="478"/>
          <ac:spMkLst>
            <pc:docMk/>
            <pc:sldMk cId="334028445" sldId="265"/>
            <ac:spMk id="16" creationId="{E1A8E3C0-CFA9-44DB-A7DD-D1427BEBA2CE}"/>
          </ac:spMkLst>
        </pc:spChg>
        <pc:spChg chg="mod">
          <ac:chgData name="Moldir" userId="df42278df007c026" providerId="LiveId" clId="{4B034A10-2C6B-410D-A53A-49ABEF735FFE}" dt="2022-12-10T10:11:46.623" v="21" actId="20577"/>
          <ac:spMkLst>
            <pc:docMk/>
            <pc:sldMk cId="334028445" sldId="265"/>
            <ac:spMk id="19" creationId="{00000000-0000-0000-0000-000000000000}"/>
          </ac:spMkLst>
        </pc:spChg>
        <pc:spChg chg="del">
          <ac:chgData name="Moldir" userId="df42278df007c026" providerId="LiveId" clId="{4B034A10-2C6B-410D-A53A-49ABEF735FFE}" dt="2022-12-10T10:11:51.555" v="23"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052952857"/>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344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10 желтоқсан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10 </a:t>
            </a:r>
            <a:r>
              <a:rPr lang="ru-RU" altLang="ru-RU" sz="1200" b="1" dirty="0" err="1">
                <a:latin typeface="Times New Roman" panose="02020603050405020304" pitchFamily="18" charset="0"/>
                <a:cs typeface="Times New Roman" panose="02020603050405020304" pitchFamily="18" charset="0"/>
              </a:rPr>
              <a:t>желтоқсан</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28359928"/>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endParaRPr lang="kk-KZ" altLang="ru-RU" sz="1100" b="1" dirty="0">
              <a:latin typeface="Times New Roman" panose="02020603050405020304" pitchFamily="18" charset="0"/>
              <a:cs typeface="Times New Roman" panose="02020603050405020304" pitchFamily="18" charset="0"/>
            </a:endParaRPr>
          </a:p>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11 </a:t>
            </a:r>
            <a:r>
              <a:rPr lang="kk-KZ" altLang="ru-RU" sz="1100" b="1" dirty="0">
                <a:latin typeface="Times New Roman" panose="02020603050405020304" pitchFamily="18" charset="0"/>
                <a:cs typeface="Times New Roman" panose="02020603050405020304" pitchFamily="18" charset="0"/>
              </a:rPr>
              <a:t>желтоксанға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10 </a:t>
            </a:r>
            <a:r>
              <a:rPr lang="ru-RU" altLang="ru-RU" sz="1100" b="1" dirty="0" err="1">
                <a:latin typeface="Times New Roman" panose="02020603050405020304" pitchFamily="18" charset="0"/>
                <a:cs typeface="Times New Roman" panose="02020603050405020304" pitchFamily="18" charset="0"/>
              </a:rPr>
              <a:t>желтоксан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11 </a:t>
            </a:r>
            <a:r>
              <a:rPr lang="ru-RU" altLang="ru-RU" sz="1100" b="1" dirty="0" err="1">
                <a:latin typeface="Times New Roman" panose="02020603050405020304" pitchFamily="18" charset="0"/>
                <a:cs typeface="Times New Roman" panose="02020603050405020304" pitchFamily="18" charset="0"/>
              </a:rPr>
              <a:t>желтоксанға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lgn="just"/>
            <a:r>
              <a:rPr lang="kk-KZ" sz="1100" dirty="0">
                <a:latin typeface="Times New Roman" pitchFamily="18" charset="0"/>
                <a:cs typeface="Times New Roman" pitchFamily="18" charset="0"/>
              </a:rPr>
              <a:t>Көшпелі 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kk-KZ" sz="1100" dirty="0">
                <a:latin typeface="Times New Roman" pitchFamily="18" charset="0"/>
                <a:cs typeface="Times New Roman" pitchFamily="18" charset="0"/>
              </a:rPr>
              <a:t>. Жел оңтүстіктен соғады, күші 9-14 м/с. Ауа температурасы түнде 13-15, күндіз 6-8 градус аяз.</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12 </a:t>
            </a:r>
            <a:r>
              <a:rPr lang="kk-KZ" sz="1100" b="1" dirty="0">
                <a:solidFill>
                  <a:srgbClr val="000000"/>
                </a:solidFill>
                <a:latin typeface="Times New Roman" panose="02020603050405020304" pitchFamily="18" charset="0"/>
                <a:cs typeface="Times New Roman" panose="02020603050405020304" pitchFamily="18" charset="0"/>
                <a:sym typeface="+mn-ea"/>
              </a:rPr>
              <a:t>желтоксанға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11 желтоксанға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12 </a:t>
            </a:r>
            <a:r>
              <a:rPr lang="ru-RU" sz="1100" b="1" dirty="0" err="1">
                <a:solidFill>
                  <a:srgbClr val="000000"/>
                </a:solidFill>
                <a:latin typeface="Times New Roman" panose="02020603050405020304" pitchFamily="18" charset="0"/>
                <a:cs typeface="Times New Roman" panose="02020603050405020304" pitchFamily="18" charset="0"/>
                <a:sym typeface="+mn-ea"/>
              </a:rPr>
              <a:t>желтоксанға</a:t>
            </a:r>
            <a:r>
              <a:rPr lang="ru-RU" sz="1100" b="1" dirty="0">
                <a:solidFill>
                  <a:srgbClr val="000000"/>
                </a:solidFill>
                <a:latin typeface="Times New Roman" panose="02020603050405020304" pitchFamily="18" charset="0"/>
                <a:cs typeface="Times New Roman" panose="02020603050405020304" pitchFamily="18" charset="0"/>
                <a:sym typeface="+mn-ea"/>
              </a:rPr>
              <a:t> 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жауын-шашынсыз.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о</a:t>
            </a:r>
            <a:r>
              <a:rPr lang="kk-KZ" sz="1100" dirty="0">
                <a:latin typeface="Times New Roman" panose="02020603050405020304" pitchFamily="18" charset="0"/>
                <a:cs typeface="Times New Roman" panose="02020603050405020304" pitchFamily="18" charset="0"/>
              </a:rPr>
              <a:t>ңтүстік-шығыстан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8-10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1306" y="2373240"/>
            <a:ext cx="4680168"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11</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12 желто</a:t>
            </a:r>
            <a:r>
              <a:rPr lang="kk-KZ" sz="1100" b="1" dirty="0">
                <a:solidFill>
                  <a:schemeClr val="tx1"/>
                </a:solidFill>
                <a:latin typeface="Times New Roman" panose="02020603050405020304" pitchFamily="18" charset="0"/>
                <a:cs typeface="Times New Roman" panose="02020603050405020304" pitchFamily="18" charset="0"/>
              </a:rPr>
              <a:t>қ</a:t>
            </a:r>
            <a:r>
              <a:rPr lang="ru-RU" sz="1100" b="1" dirty="0">
                <a:solidFill>
                  <a:schemeClr val="tx1"/>
                </a:solidFill>
                <a:latin typeface="Times New Roman" panose="02020603050405020304" pitchFamily="18" charset="0"/>
                <a:cs typeface="Times New Roman" panose="02020603050405020304" pitchFamily="18" charset="0"/>
              </a:rPr>
              <a:t>сан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2348" y="4389694"/>
            <a:ext cx="4291013" cy="1877794"/>
            <a:chOff x="531522" y="3799939"/>
            <a:chExt cx="4291013" cy="2126785"/>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97688"/>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17346</TotalTime>
  <Words>607</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3093</cp:revision>
  <cp:lastPrinted>2021-07-01T03:56:27Z</cp:lastPrinted>
  <dcterms:created xsi:type="dcterms:W3CDTF">2018-03-27T06:03:00Z</dcterms:created>
  <dcterms:modified xsi:type="dcterms:W3CDTF">2022-12-10T10:12:58Z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