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86" d="100"/>
          <a:sy n="86" d="100"/>
        </p:scale>
        <p:origin x="1656"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F11B1C1C-5B66-4AD3-AF7B-4835C3F75426}"/>
    <pc:docChg chg="undo custSel modSld">
      <pc:chgData name="Moldir" userId="df42278df007c026" providerId="LiveId" clId="{F11B1C1C-5B66-4AD3-AF7B-4835C3F75426}" dt="2022-12-10T09:33:58.486" v="62" actId="207"/>
      <pc:docMkLst>
        <pc:docMk/>
      </pc:docMkLst>
      <pc:sldChg chg="modSp mod">
        <pc:chgData name="Moldir" userId="df42278df007c026" providerId="LiveId" clId="{F11B1C1C-5B66-4AD3-AF7B-4835C3F75426}" dt="2022-12-10T09:33:58.486" v="62" actId="207"/>
        <pc:sldMkLst>
          <pc:docMk/>
          <pc:sldMk cId="0" sldId="261"/>
        </pc:sldMkLst>
        <pc:spChg chg="mod">
          <ac:chgData name="Moldir" userId="df42278df007c026" providerId="LiveId" clId="{F11B1C1C-5B66-4AD3-AF7B-4835C3F75426}" dt="2022-12-10T09:33:58.486" v="62" actId="207"/>
          <ac:spMkLst>
            <pc:docMk/>
            <pc:sldMk cId="0" sldId="261"/>
            <ac:spMk id="20" creationId="{00000000-0000-0000-0000-000000000000}"/>
          </ac:spMkLst>
        </pc:spChg>
        <pc:graphicFrameChg chg="modGraphic">
          <ac:chgData name="Moldir" userId="df42278df007c026" providerId="LiveId" clId="{F11B1C1C-5B66-4AD3-AF7B-4835C3F75426}" dt="2022-12-10T09:28:13.467" v="39" actId="20577"/>
          <ac:graphicFrameMkLst>
            <pc:docMk/>
            <pc:sldMk cId="0" sldId="261"/>
            <ac:graphicFrameMk id="23" creationId="{94CC0974-E1E4-47F3-9A8B-49A879A3B96B}"/>
          </ac:graphicFrameMkLst>
        </pc:graphicFrameChg>
      </pc:sldChg>
      <pc:sldChg chg="delSp modSp mod">
        <pc:chgData name="Moldir" userId="df42278df007c026" providerId="LiveId" clId="{F11B1C1C-5B66-4AD3-AF7B-4835C3F75426}" dt="2022-12-10T09:32:06.140" v="60" actId="478"/>
        <pc:sldMkLst>
          <pc:docMk/>
          <pc:sldMk cId="334028445" sldId="265"/>
        </pc:sldMkLst>
        <pc:spChg chg="del">
          <ac:chgData name="Moldir" userId="df42278df007c026" providerId="LiveId" clId="{F11B1C1C-5B66-4AD3-AF7B-4835C3F75426}" dt="2022-12-10T09:32:06.140" v="60" actId="478"/>
          <ac:spMkLst>
            <pc:docMk/>
            <pc:sldMk cId="334028445" sldId="265"/>
            <ac:spMk id="16" creationId="{E1A8E3C0-CFA9-44DB-A7DD-D1427BEBA2CE}"/>
          </ac:spMkLst>
        </pc:spChg>
        <pc:spChg chg="mod">
          <ac:chgData name="Moldir" userId="df42278df007c026" providerId="LiveId" clId="{F11B1C1C-5B66-4AD3-AF7B-4835C3F75426}" dt="2022-12-10T09:31:29.366" v="58" actId="20577"/>
          <ac:spMkLst>
            <pc:docMk/>
            <pc:sldMk cId="334028445" sldId="265"/>
            <ac:spMk id="18" creationId="{00000000-0000-0000-0000-000000000000}"/>
          </ac:spMkLst>
        </pc:spChg>
        <pc:spChg chg="del">
          <ac:chgData name="Moldir" userId="df42278df007c026" providerId="LiveId" clId="{F11B1C1C-5B66-4AD3-AF7B-4835C3F75426}" dt="2022-12-10T09:32:05.002" v="59"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16417248"/>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№344</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10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11 желтоқсанға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ж. 10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a:t>
            </a:r>
            <a:r>
              <a:rPr lang="ru-RU" altLang="ru-RU" sz="1100" b="1" dirty="0" err="1">
                <a:solidFill>
                  <a:srgbClr val="000000"/>
                </a:solidFill>
                <a:latin typeface="Times New Roman" panose="02020603050405020304" pitchFamily="18" charset="0"/>
                <a:cs typeface="Times New Roman" panose="02020603050405020304" pitchFamily="18" charset="0"/>
              </a:rPr>
              <a:t>бастап</a:t>
            </a:r>
            <a:r>
              <a:rPr lang="ru-RU" altLang="ru-RU" sz="1100" b="1" dirty="0">
                <a:solidFill>
                  <a:srgbClr val="000000"/>
                </a:solidFill>
                <a:latin typeface="Times New Roman" panose="02020603050405020304" pitchFamily="18" charset="0"/>
                <a:cs typeface="Times New Roman" panose="02020603050405020304" pitchFamily="18" charset="0"/>
              </a:rPr>
              <a:t> 11</a:t>
            </a:r>
            <a:r>
              <a:rPr lang="kk-KZ" altLang="ru-RU" sz="1100" b="1" dirty="0">
                <a:solidFill>
                  <a:srgbClr val="000000"/>
                </a:solidFill>
                <a:latin typeface="Times New Roman" panose="02020603050405020304" pitchFamily="18" charset="0"/>
                <a:cs typeface="Times New Roman" panose="02020603050405020304" pitchFamily="18" charset="0"/>
              </a:rPr>
              <a:t> 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26-28,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13-15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12 желтоқсанға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11 жеотоқсан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12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Оңтүтсік-батыс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21-23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156308890"/>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244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2697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140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10 </a:t>
            </a:r>
            <a:r>
              <a:rPr lang="ru-RU" altLang="ru-RU" sz="1200" b="1" dirty="0">
                <a:latin typeface="Times New Roman" panose="02020603050405020304" pitchFamily="18" charset="0"/>
                <a:cs typeface="Times New Roman" panose="02020603050405020304" pitchFamily="18" charset="0"/>
              </a:rPr>
              <a:t>желто</a:t>
            </a:r>
            <a:r>
              <a:rPr lang="kk-KZ" altLang="ru-RU" sz="1200" b="1" dirty="0">
                <a:solidFill>
                  <a:srgbClr val="000000"/>
                </a:solidFill>
                <a:latin typeface="Times New Roman" panose="02020603050405020304" pitchFamily="18" charset="0"/>
                <a:cs typeface="Times New Roman" panose="02020603050405020304" pitchFamily="18" charset="0"/>
              </a:rPr>
              <a:t>қсан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11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12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49881" y="4517355"/>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15387</TotalTime>
  <Words>607</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2589</cp:revision>
  <cp:lastPrinted>2021-07-01T07:38:07Z</cp:lastPrinted>
  <dcterms:created xsi:type="dcterms:W3CDTF">2018-03-27T06:03:00Z</dcterms:created>
  <dcterms:modified xsi:type="dcterms:W3CDTF">2022-12-10T09:33:59Z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