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C88053-6781-4BCB-BCD8-EF5C5ECFB2F6}" v="1" dt="2022-12-10T09:48:39.0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79C88053-6781-4BCB-BCD8-EF5C5ECFB2F6}"/>
    <pc:docChg chg="modSld">
      <pc:chgData name="Moldir" userId="df42278df007c026" providerId="LiveId" clId="{79C88053-6781-4BCB-BCD8-EF5C5ECFB2F6}" dt="2022-12-10T09:48:39.044" v="0"/>
      <pc:docMkLst>
        <pc:docMk/>
      </pc:docMkLst>
      <pc:sldChg chg="modSp">
        <pc:chgData name="Moldir" userId="df42278df007c026" providerId="LiveId" clId="{79C88053-6781-4BCB-BCD8-EF5C5ECFB2F6}" dt="2022-12-10T09:48:39.044" v="0"/>
        <pc:sldMkLst>
          <pc:docMk/>
          <pc:sldMk cId="0" sldId="261"/>
        </pc:sldMkLst>
        <pc:graphicFrameChg chg="mod">
          <ac:chgData name="Moldir" userId="df42278df007c026" providerId="LiveId" clId="{79C88053-6781-4BCB-BCD8-EF5C5ECFB2F6}" dt="2022-12-10T09:48:39.044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04067398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№344</a:t>
                      </a:r>
                      <a:r>
                        <a:rPr lang="kk-KZ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438" y="264318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11 декабря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12 декабря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10 декабря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723166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210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11 декабря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10 декабря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11 декабря 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Ясно.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Ветер северо-восточный 9-14, днем порывы 15-20 м/с. Температура воздуха ночью 15-17, днем 7-9 мороза.</a:t>
            </a: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20 ч. 11 декабря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</a:t>
            </a:r>
            <a:r>
              <a:rPr lang="kk-KZ" sz="1200" b="1" dirty="0">
                <a:latin typeface="Times New Roman" pitchFamily="18" charset="0"/>
                <a:cs typeface="Times New Roman" pitchFamily="18" charset="0"/>
                <a:sym typeface="+mn-ea"/>
              </a:rPr>
              <a:t>12 декабря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Ясно. Ветер северо-восточный 9-14</a:t>
            </a:r>
            <a:r>
              <a:rPr lang="ru-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порывы 15-20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м/с. Температура воздуха ночью 13-15 мороза.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7147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отсутствуют.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Улица К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батыра, б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8752" y="4467147"/>
            <a:ext cx="4305218" cy="1611831"/>
            <a:chOff x="517317" y="3968016"/>
            <a:chExt cx="4305218" cy="176784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17317" y="4866552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:p14="http://schemas.microsoft.com/office/powerpoint/2010/main" val="2389462704"/>
              </p:ext>
            </p:extLst>
          </p:nvPr>
        </p:nvGraphicFramePr>
        <p:xfrm>
          <a:off x="4998521" y="491636"/>
          <a:ext cx="4732907" cy="81534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95876" y="6143644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С.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ева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Директор филиала                                              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Г. Амиралиева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Исполнитель:                                                        М. Садуакасов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10.12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.2022 г.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12:20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(местное 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13814</TotalTime>
  <Words>640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2473</cp:revision>
  <cp:lastPrinted>2021-07-01T03:56:27Z</cp:lastPrinted>
  <dcterms:created xsi:type="dcterms:W3CDTF">2018-03-27T06:03:00Z</dcterms:created>
  <dcterms:modified xsi:type="dcterms:W3CDTF">2022-12-10T09:48:48Z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