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C8B8774-891E-46FE-AB60-8D52EBC2B223}"/>
    <pc:docChg chg="custSel modSld">
      <pc:chgData name="Moldir" userId="df42278df007c026" providerId="LiveId" clId="{6C8B8774-891E-46FE-AB60-8D52EBC2B223}" dt="2022-12-10T09:43:37.816" v="41" actId="20577"/>
      <pc:docMkLst>
        <pc:docMk/>
      </pc:docMkLst>
      <pc:sldChg chg="modSp mod">
        <pc:chgData name="Moldir" userId="df42278df007c026" providerId="LiveId" clId="{6C8B8774-891E-46FE-AB60-8D52EBC2B223}" dt="2022-12-10T09:43:37.816" v="41" actId="20577"/>
        <pc:sldMkLst>
          <pc:docMk/>
          <pc:sldMk cId="0" sldId="261"/>
        </pc:sldMkLst>
        <pc:spChg chg="mod">
          <ac:chgData name="Moldir" userId="df42278df007c026" providerId="LiveId" clId="{6C8B8774-891E-46FE-AB60-8D52EBC2B223}" dt="2022-12-10T09:43:37.816" v="41" actId="20577"/>
          <ac:spMkLst>
            <pc:docMk/>
            <pc:sldMk cId="0" sldId="261"/>
            <ac:spMk id="14" creationId="{00000000-0000-0000-0000-000000000000}"/>
          </ac:spMkLst>
        </pc:spChg>
        <pc:graphicFrameChg chg="modGraphic">
          <ac:chgData name="Moldir" userId="df42278df007c026" providerId="LiveId" clId="{6C8B8774-891E-46FE-AB60-8D52EBC2B223}" dt="2022-12-10T09:42:29.553" v="37" actId="20577"/>
          <ac:graphicFrameMkLst>
            <pc:docMk/>
            <pc:sldMk cId="0" sldId="261"/>
            <ac:graphicFrameMk id="23" creationId="{94CC0974-E1E4-47F3-9A8B-49A879A3B96B}"/>
          </ac:graphicFrameMkLst>
        </pc:graphicFrameChg>
      </pc:sldChg>
      <pc:sldChg chg="delSp modSp mod">
        <pc:chgData name="Moldir" userId="df42278df007c026" providerId="LiveId" clId="{6C8B8774-891E-46FE-AB60-8D52EBC2B223}" dt="2022-12-10T09:41:53.417" v="2" actId="478"/>
        <pc:sldMkLst>
          <pc:docMk/>
          <pc:sldMk cId="334028445" sldId="265"/>
        </pc:sldMkLst>
        <pc:spChg chg="del">
          <ac:chgData name="Moldir" userId="df42278df007c026" providerId="LiveId" clId="{6C8B8774-891E-46FE-AB60-8D52EBC2B223}" dt="2022-12-10T09:41:53.417" v="2" actId="478"/>
          <ac:spMkLst>
            <pc:docMk/>
            <pc:sldMk cId="334028445" sldId="265"/>
            <ac:spMk id="16" creationId="{E1A8E3C0-CFA9-44DB-A7DD-D1427BEBA2CE}"/>
          </ac:spMkLst>
        </pc:spChg>
        <pc:spChg chg="mod">
          <ac:chgData name="Moldir" userId="df42278df007c026" providerId="LiveId" clId="{6C8B8774-891E-46FE-AB60-8D52EBC2B223}" dt="2022-12-10T09:41:47.267" v="0"/>
          <ac:spMkLst>
            <pc:docMk/>
            <pc:sldMk cId="334028445" sldId="265"/>
            <ac:spMk id="18" creationId="{00000000-0000-0000-0000-000000000000}"/>
          </ac:spMkLst>
        </pc:spChg>
        <pc:spChg chg="del">
          <ac:chgData name="Moldir" userId="df42278df007c026" providerId="LiveId" clId="{6C8B8774-891E-46FE-AB60-8D52EBC2B223}" dt="2022-12-10T09:41:51.349" v="1"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31071254"/>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344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416320"/>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11</a:t>
            </a:r>
            <a:r>
              <a:rPr lang="kk-KZ" sz="1200" b="1" dirty="0">
                <a:solidFill>
                  <a:srgbClr val="000000"/>
                </a:solidFill>
                <a:latin typeface="Times New Roman" panose="02020603050405020304" pitchFamily="18" charset="0"/>
                <a:cs typeface="Times New Roman" panose="02020603050405020304" pitchFamily="18" charset="0"/>
              </a:rPr>
              <a:t> желтоқсанға </a:t>
            </a:r>
          </a:p>
          <a:p>
            <a:pPr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10 </a:t>
            </a:r>
            <a:r>
              <a:rPr lang="ru-RU" sz="1200" b="1" dirty="0" err="1">
                <a:solidFill>
                  <a:srgbClr val="000000"/>
                </a:solidFill>
                <a:latin typeface="Times New Roman" panose="02020603050405020304" pitchFamily="18" charset="0"/>
                <a:cs typeface="Times New Roman" panose="02020603050405020304" pitchFamily="18" charset="0"/>
              </a:rPr>
              <a:t>желтоқсанның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11 </a:t>
            </a:r>
            <a:r>
              <a:rPr lang="ru-RU" sz="1200" b="1" dirty="0" err="1">
                <a:solidFill>
                  <a:srgbClr val="000000"/>
                </a:solidFill>
                <a:latin typeface="Times New Roman" panose="02020603050405020304" pitchFamily="18" charset="0"/>
                <a:cs typeface="Times New Roman" panose="02020603050405020304" pitchFamily="18" charset="0"/>
              </a:rPr>
              <a:t>желтоқсанны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21-ге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9-14, екпіні 15-20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15-17, күндіз 8-10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12 желтоқсанға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11 </a:t>
            </a:r>
            <a:r>
              <a:rPr lang="ru-RU" sz="1200" b="1" dirty="0" err="1">
                <a:solidFill>
                  <a:srgbClr val="000000"/>
                </a:solidFill>
                <a:latin typeface="Times New Roman" panose="02020603050405020304" pitchFamily="18" charset="0"/>
                <a:cs typeface="Times New Roman" panose="02020603050405020304" pitchFamily="18" charset="0"/>
              </a:rPr>
              <a:t>желтоқсанның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12 </a:t>
            </a:r>
            <a:r>
              <a:rPr lang="kk-KZ" sz="1200" b="1" dirty="0">
                <a:solidFill>
                  <a:srgbClr val="000000"/>
                </a:solidFill>
                <a:latin typeface="Times New Roman" panose="02020603050405020304" pitchFamily="18" charset="0"/>
                <a:cs typeface="Times New Roman" panose="02020603050405020304" pitchFamily="18" charset="0"/>
              </a:rPr>
              <a:t>желтоқсан</a:t>
            </a:r>
            <a:r>
              <a:rPr lang="ru-RU" sz="1200" b="1" dirty="0" err="1">
                <a:solidFill>
                  <a:srgbClr val="000000"/>
                </a:solidFill>
                <a:latin typeface="Times New Roman" panose="02020603050405020304" pitchFamily="18" charset="0"/>
                <a:cs typeface="Times New Roman" panose="02020603050405020304" pitchFamily="18" charset="0"/>
              </a:rPr>
              <a:t>ны</a:t>
            </a:r>
            <a:r>
              <a:rPr lang="kk-KZ" sz="1200" b="1" dirty="0">
                <a:solidFill>
                  <a:srgbClr val="000000"/>
                </a:solidFill>
                <a:latin typeface="Times New Roman" panose="02020603050405020304" pitchFamily="18" charset="0"/>
                <a:cs typeface="Times New Roman" panose="02020603050405020304" pitchFamily="18" charset="0"/>
              </a:rPr>
              <a:t>ң </a:t>
            </a:r>
          </a:p>
          <a:p>
            <a:pPr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kk-KZ"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9-14, екпіні 15-20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a:t>
            </a:r>
            <a:r>
              <a:rPr lang="kk-KZ" sz="1200">
                <a:solidFill>
                  <a:prstClr val="black"/>
                </a:solidFill>
                <a:latin typeface="Times New Roman" pitchFamily="18" charset="0"/>
                <a:cs typeface="Times New Roman" pitchFamily="18" charset="0"/>
              </a:rPr>
              <a:t>түнде 10-12 </a:t>
            </a:r>
            <a:r>
              <a:rPr lang="kk-KZ" sz="1200" dirty="0">
                <a:solidFill>
                  <a:prstClr val="black"/>
                </a:solidFill>
                <a:latin typeface="Times New Roman" pitchFamily="18" charset="0"/>
                <a:cs typeface="Times New Roman" pitchFamily="18" charset="0"/>
              </a:rPr>
              <a:t>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476032612"/>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10 </a:t>
            </a:r>
            <a:r>
              <a:rPr lang="ru-RU" altLang="ru-RU" sz="1200" b="1" dirty="0" err="1">
                <a:latin typeface="Times New Roman" panose="02020603050405020304" pitchFamily="18" charset="0"/>
                <a:cs typeface="Times New Roman" panose="02020603050405020304" pitchFamily="18" charset="0"/>
              </a:rPr>
              <a:t>желтоқсандағы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a:solidFill>
                  <a:schemeClr val="tx1"/>
                </a:solidFill>
                <a:latin typeface="Times New Roman" panose="02020603050405020304" pitchFamily="18" charset="0"/>
                <a:cs typeface="Times New Roman" panose="02020603050405020304" pitchFamily="18" charset="0"/>
              </a:rPr>
              <a:t>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13727</TotalTime>
  <Words>561</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2473</cp:revision>
  <cp:lastPrinted>2021-07-01T07:38:07Z</cp:lastPrinted>
  <dcterms:created xsi:type="dcterms:W3CDTF">2018-03-27T06:03:00Z</dcterms:created>
  <dcterms:modified xsi:type="dcterms:W3CDTF">2022-12-10T09:43:46Z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