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585614-9646-40EA-8C5F-253CA55E2B2D}" v="1" dt="2022-12-10T09:31:45.4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2585614-9646-40EA-8C5F-253CA55E2B2D}"/>
    <pc:docChg chg="custSel modSld">
      <pc:chgData name="Moldir" userId="df42278df007c026" providerId="LiveId" clId="{92585614-9646-40EA-8C5F-253CA55E2B2D}" dt="2022-12-10T09:34:14.186" v="3" actId="207"/>
      <pc:docMkLst>
        <pc:docMk/>
      </pc:docMkLst>
      <pc:sldChg chg="modSp mod">
        <pc:chgData name="Moldir" userId="df42278df007c026" providerId="LiveId" clId="{92585614-9646-40EA-8C5F-253CA55E2B2D}" dt="2022-12-10T09:34:14.186" v="3" actId="207"/>
        <pc:sldMkLst>
          <pc:docMk/>
          <pc:sldMk cId="0" sldId="261"/>
        </pc:sldMkLst>
        <pc:spChg chg="mod">
          <ac:chgData name="Moldir" userId="df42278df007c026" providerId="LiveId" clId="{92585614-9646-40EA-8C5F-253CA55E2B2D}" dt="2022-12-10T09:34:14.186" v="3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92585614-9646-40EA-8C5F-253CA55E2B2D}" dt="2022-12-10T09:31:45.40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92585614-9646-40EA-8C5F-253CA55E2B2D}" dt="2022-12-10T09:32:02.821" v="2" actId="478"/>
        <pc:sldMkLst>
          <pc:docMk/>
          <pc:sldMk cId="334028445" sldId="265"/>
        </pc:sldMkLst>
        <pc:spChg chg="mod">
          <ac:chgData name="Moldir" userId="df42278df007c026" providerId="LiveId" clId="{92585614-9646-40EA-8C5F-253CA55E2B2D}" dt="2022-12-10T09:31:56.909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92585614-9646-40EA-8C5F-253CA55E2B2D}" dt="2022-12-10T09:32:02.821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8936111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11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ночью 26-28, днем 13-15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21-23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11 декабря, ночью 12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10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78421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15243</TotalTime>
  <Words>631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2537</cp:revision>
  <cp:lastPrinted>2021-07-01T03:56:27Z</cp:lastPrinted>
  <dcterms:created xsi:type="dcterms:W3CDTF">2018-03-27T06:03:00Z</dcterms:created>
  <dcterms:modified xsi:type="dcterms:W3CDTF">2022-12-10T09:34:17Z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