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F73A93-816B-4A57-95AE-98F50907CEDB}" v="1" dt="2022-12-10T10:17:48.7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BF73A93-816B-4A57-95AE-98F50907CEDB}"/>
    <pc:docChg chg="custSel modSld">
      <pc:chgData name="Moldir" userId="df42278df007c026" providerId="LiveId" clId="{ABF73A93-816B-4A57-95AE-98F50907CEDB}" dt="2022-12-10T10:17:58.781" v="3" actId="478"/>
      <pc:docMkLst>
        <pc:docMk/>
      </pc:docMkLst>
      <pc:sldChg chg="modSp">
        <pc:chgData name="Moldir" userId="df42278df007c026" providerId="LiveId" clId="{ABF73A93-816B-4A57-95AE-98F50907CEDB}" dt="2022-12-10T10:17:48.719" v="0"/>
        <pc:sldMkLst>
          <pc:docMk/>
          <pc:sldMk cId="0" sldId="261"/>
        </pc:sldMkLst>
        <pc:graphicFrameChg chg="mod">
          <ac:chgData name="Moldir" userId="df42278df007c026" providerId="LiveId" clId="{ABF73A93-816B-4A57-95AE-98F50907CEDB}" dt="2022-12-10T10:17:48.71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ABF73A93-816B-4A57-95AE-98F50907CEDB}" dt="2022-12-10T10:17:58.781" v="3" actId="478"/>
        <pc:sldMkLst>
          <pc:docMk/>
          <pc:sldMk cId="334028445" sldId="265"/>
        </pc:sldMkLst>
        <pc:spChg chg="del">
          <ac:chgData name="Moldir" userId="df42278df007c026" providerId="LiveId" clId="{ABF73A93-816B-4A57-95AE-98F50907CEDB}" dt="2022-12-10T10:17:58.781" v="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ABF73A93-816B-4A57-95AE-98F50907CEDB}" dt="2022-12-10T10:17:54.644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ABF73A93-816B-4A57-95AE-98F50907CEDB}" dt="2022-12-10T10:17:57.118" v="2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№344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114711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11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11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3-8 м/с. Температура воздуха ночью 25-27, днем 10-12 мороза. 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12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12 декабря2022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3-8 м/с. Температура воздуха 20-22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53000" y="3286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53000" y="228599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13940</TotalTime>
  <Words>592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2724</cp:revision>
  <cp:lastPrinted>2021-07-01T03:56:27Z</cp:lastPrinted>
  <dcterms:created xsi:type="dcterms:W3CDTF">2018-03-27T06:03:00Z</dcterms:created>
  <dcterms:modified xsi:type="dcterms:W3CDTF">2022-12-10T10:17:58Z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