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713A9BD3-2A19-45C9-81E3-FEC5170A1EFF}"/>
    <pc:docChg chg="custSel modSld">
      <pc:chgData name="Moldir" userId="df42278df007c026" providerId="LiveId" clId="{713A9BD3-2A19-45C9-81E3-FEC5170A1EFF}" dt="2022-12-10T09:58:07.486" v="43" actId="20577"/>
      <pc:docMkLst>
        <pc:docMk/>
      </pc:docMkLst>
      <pc:sldChg chg="modSp mod">
        <pc:chgData name="Moldir" userId="df42278df007c026" providerId="LiveId" clId="{713A9BD3-2A19-45C9-81E3-FEC5170A1EFF}" dt="2022-12-10T09:58:07.486" v="43" actId="20577"/>
        <pc:sldMkLst>
          <pc:docMk/>
          <pc:sldMk cId="0" sldId="261"/>
        </pc:sldMkLst>
        <pc:spChg chg="mod">
          <ac:chgData name="Moldir" userId="df42278df007c026" providerId="LiveId" clId="{713A9BD3-2A19-45C9-81E3-FEC5170A1EFF}" dt="2022-12-10T09:58:07.486" v="43" actId="20577"/>
          <ac:spMkLst>
            <pc:docMk/>
            <pc:sldMk cId="0" sldId="261"/>
            <ac:spMk id="14" creationId="{00000000-0000-0000-0000-000000000000}"/>
          </ac:spMkLst>
        </pc:spChg>
        <pc:spChg chg="mod">
          <ac:chgData name="Moldir" userId="df42278df007c026" providerId="LiveId" clId="{713A9BD3-2A19-45C9-81E3-FEC5170A1EFF}" dt="2022-12-10T09:57:50.854" v="39" actId="207"/>
          <ac:spMkLst>
            <pc:docMk/>
            <pc:sldMk cId="0" sldId="261"/>
            <ac:spMk id="22" creationId="{00000000-0000-0000-0000-000000000000}"/>
          </ac:spMkLst>
        </pc:spChg>
        <pc:graphicFrameChg chg="modGraphic">
          <ac:chgData name="Moldir" userId="df42278df007c026" providerId="LiveId" clId="{713A9BD3-2A19-45C9-81E3-FEC5170A1EFF}" dt="2022-12-10T09:57:18.119" v="38" actId="20577"/>
          <ac:graphicFrameMkLst>
            <pc:docMk/>
            <pc:sldMk cId="0" sldId="261"/>
            <ac:graphicFrameMk id="15" creationId="{94CC0974-E1E4-47F3-9A8B-49A879A3B96B}"/>
          </ac:graphicFrameMkLst>
        </pc:graphicFrameChg>
      </pc:sldChg>
      <pc:sldChg chg="delSp modSp mod">
        <pc:chgData name="Moldir" userId="df42278df007c026" providerId="LiveId" clId="{713A9BD3-2A19-45C9-81E3-FEC5170A1EFF}" dt="2022-12-10T09:56:47.273" v="6" actId="478"/>
        <pc:sldMkLst>
          <pc:docMk/>
          <pc:sldMk cId="334028445" sldId="265"/>
        </pc:sldMkLst>
        <pc:spChg chg="del mod">
          <ac:chgData name="Moldir" userId="df42278df007c026" providerId="LiveId" clId="{713A9BD3-2A19-45C9-81E3-FEC5170A1EFF}" dt="2022-12-10T09:56:45.658" v="4" actId="478"/>
          <ac:spMkLst>
            <pc:docMk/>
            <pc:sldMk cId="334028445" sldId="265"/>
            <ac:spMk id="16" creationId="{E1A8E3C0-CFA9-44DB-A7DD-D1427BEBA2CE}"/>
          </ac:spMkLst>
        </pc:spChg>
        <pc:spChg chg="mod">
          <ac:chgData name="Moldir" userId="df42278df007c026" providerId="LiveId" clId="{713A9BD3-2A19-45C9-81E3-FEC5170A1EFF}" dt="2022-12-10T09:56:40.958" v="1"/>
          <ac:spMkLst>
            <pc:docMk/>
            <pc:sldMk cId="334028445" sldId="265"/>
            <ac:spMk id="19" creationId="{00000000-0000-0000-0000-000000000000}"/>
          </ac:spMkLst>
        </pc:spChg>
        <pc:spChg chg="del mod">
          <ac:chgData name="Moldir" userId="df42278df007c026" providerId="LiveId" clId="{713A9BD3-2A19-45C9-81E3-FEC5170A1EFF}" dt="2022-12-10T09:56:47.273" v="6"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72827612"/>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kk-KZ" altLang="ru-RU" sz="1200" b="1" dirty="0">
                <a:latin typeface="Times New Roman" panose="02020603050405020304" pitchFamily="18" charset="0"/>
                <a:cs typeface="Times New Roman" panose="02020603050405020304" pitchFamily="18" charset="0"/>
              </a:rPr>
              <a:t>желтоқсанда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90752585"/>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3148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308324"/>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11</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err="1">
                <a:solidFill>
                  <a:srgbClr val="000000"/>
                </a:solidFill>
                <a:latin typeface="Times New Roman" panose="02020603050405020304" pitchFamily="18" charset="0"/>
                <a:cs typeface="Times New Roman" panose="02020603050405020304" pitchFamily="18" charset="0"/>
                <a:sym typeface="+mn-ea"/>
              </a:rPr>
              <a:t>желтоқсан</a:t>
            </a:r>
            <a:r>
              <a:rPr lang="kk-KZ" sz="1200" b="1" dirty="0">
                <a:solidFill>
                  <a:srgbClr val="000000"/>
                </a:solidFill>
                <a:latin typeface="Times New Roman" panose="02020603050405020304" pitchFamily="18" charset="0"/>
                <a:cs typeface="Times New Roman" panose="02020603050405020304" pitchFamily="18" charset="0"/>
                <a:sym typeface="+mn-ea"/>
              </a:rPr>
              <a:t>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10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a:t>
            </a:r>
            <a:r>
              <a:rPr lang="kk-KZ" sz="1200" b="1" dirty="0">
                <a:solidFill>
                  <a:srgbClr val="000000"/>
                </a:solidFill>
                <a:latin typeface="Times New Roman" panose="02020603050405020304" pitchFamily="18" charset="0"/>
                <a:cs typeface="Times New Roman" panose="02020603050405020304" pitchFamily="18" charset="0"/>
                <a:sym typeface="+mn-ea"/>
              </a:rPr>
              <a:t>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11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a:t>
            </a:r>
            <a:r>
              <a:rPr lang="kk-KZ" sz="1200" b="1" dirty="0">
                <a:solidFill>
                  <a:srgbClr val="000000"/>
                </a:solidFill>
                <a:latin typeface="Times New Roman" panose="02020603050405020304" pitchFamily="18" charset="0"/>
                <a:cs typeface="Times New Roman" panose="02020603050405020304" pitchFamily="18" charset="0"/>
                <a:sym typeface="+mn-ea"/>
              </a:rPr>
              <a:t>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kk-KZ" sz="1200" dirty="0">
                <a:solidFill>
                  <a:prstClr val="black"/>
                </a:solidFill>
                <a:latin typeface="Times New Roman" pitchFamily="18" charset="0"/>
                <a:cs typeface="Times New Roman" pitchFamily="18" charset="0"/>
              </a:rPr>
              <a:t> Қар. Жел оңтүстік-шығыстан 5-10 м/с. Ауа температурасы түнде 22-24°, күндіз 10-12°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12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11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12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13-15°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schemeClr val="tx1"/>
                </a:solidFill>
                <a:latin typeface="Times New Roman" panose="02020603050405020304" pitchFamily="18" charset="0"/>
                <a:cs typeface="Times New Roman" panose="02020603050405020304" pitchFamily="18" charset="0"/>
              </a:rPr>
              <a:t>11 </a:t>
            </a:r>
            <a:r>
              <a:rPr lang="ru-RU" sz="1200" dirty="0" err="1">
                <a:solidFill>
                  <a:schemeClr val="tx1"/>
                </a:solidFill>
                <a:latin typeface="Times New Roman" panose="02020603050405020304" pitchFamily="18" charset="0"/>
                <a:cs typeface="Times New Roman" panose="02020603050405020304" pitchFamily="18" charset="0"/>
              </a:rPr>
              <a:t>желтоқсанда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12 </a:t>
            </a:r>
            <a:r>
              <a:rPr lang="ru-RU" sz="1200" dirty="0" err="1">
                <a:solidFill>
                  <a:schemeClr val="tx1"/>
                </a:solidFill>
                <a:latin typeface="Times New Roman" panose="02020603050405020304" pitchFamily="18" charset="0"/>
                <a:cs typeface="Times New Roman" panose="02020603050405020304" pitchFamily="18" charset="0"/>
              </a:rPr>
              <a:t>желтоқсанға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17488</TotalTime>
  <Words>566</Words>
  <Application>Microsoft Office PowerPoint</Application>
  <PresentationFormat>Лист A4 (210x297 мм)</PresentationFormat>
  <Paragraphs>94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2534</cp:revision>
  <cp:lastPrinted>2021-07-01T03:56:27Z</cp:lastPrinted>
  <dcterms:created xsi:type="dcterms:W3CDTF">2018-03-27T06:03:00Z</dcterms:created>
  <dcterms:modified xsi:type="dcterms:W3CDTF">2022-12-10T09:58:09Z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