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CC00"/>
    <a:srgbClr val="FF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489F62C5-B13F-4BD6-80CE-4379404B1F42}" v="1" dt="2022-12-10T10:10:46.183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71" d="100"/>
          <a:sy n="71" d="100"/>
        </p:scale>
        <p:origin x="67" y="110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489F62C5-B13F-4BD6-80CE-4379404B1F42}"/>
    <pc:docChg chg="custSel modSld">
      <pc:chgData name="Moldir" userId="df42278df007c026" providerId="LiveId" clId="{489F62C5-B13F-4BD6-80CE-4379404B1F42}" dt="2022-12-10T10:10:55.462" v="7" actId="20577"/>
      <pc:docMkLst>
        <pc:docMk/>
      </pc:docMkLst>
      <pc:sldChg chg="modSp mod">
        <pc:chgData name="Moldir" userId="df42278df007c026" providerId="LiveId" clId="{489F62C5-B13F-4BD6-80CE-4379404B1F42}" dt="2022-12-10T10:10:55.462" v="7" actId="20577"/>
        <pc:sldMkLst>
          <pc:docMk/>
          <pc:sldMk cId="0" sldId="261"/>
        </pc:sldMkLst>
        <pc:spChg chg="mod">
          <ac:chgData name="Moldir" userId="df42278df007c026" providerId="LiveId" clId="{489F62C5-B13F-4BD6-80CE-4379404B1F42}" dt="2022-12-10T10:10:55.462" v="7" actId="20577"/>
          <ac:spMkLst>
            <pc:docMk/>
            <pc:sldMk cId="0" sldId="261"/>
            <ac:spMk id="14" creationId="{00000000-0000-0000-0000-000000000000}"/>
          </ac:spMkLst>
        </pc:spChg>
        <pc:graphicFrameChg chg="mod">
          <ac:chgData name="Moldir" userId="df42278df007c026" providerId="LiveId" clId="{489F62C5-B13F-4BD6-80CE-4379404B1F42}" dt="2022-12-10T10:10:46.183" v="3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delSp modSp mod">
        <pc:chgData name="Moldir" userId="df42278df007c026" providerId="LiveId" clId="{489F62C5-B13F-4BD6-80CE-4379404B1F42}" dt="2022-12-10T10:10:39.628" v="2" actId="478"/>
        <pc:sldMkLst>
          <pc:docMk/>
          <pc:sldMk cId="334028445" sldId="265"/>
        </pc:sldMkLst>
        <pc:spChg chg="del">
          <ac:chgData name="Moldir" userId="df42278df007c026" providerId="LiveId" clId="{489F62C5-B13F-4BD6-80CE-4379404B1F42}" dt="2022-12-10T10:10:38.420" v="1" actId="478"/>
          <ac:spMkLst>
            <pc:docMk/>
            <pc:sldMk cId="334028445" sldId="265"/>
            <ac:spMk id="2" creationId="{00000000-0000-0000-0000-000000000000}"/>
          </ac:spMkLst>
        </pc:spChg>
        <pc:spChg chg="del">
          <ac:chgData name="Moldir" userId="df42278df007c026" providerId="LiveId" clId="{489F62C5-B13F-4BD6-80CE-4379404B1F42}" dt="2022-12-10T10:10:39.628" v="2" actId="478"/>
          <ac:spMkLst>
            <pc:docMk/>
            <pc:sldMk cId="334028445" sldId="265"/>
            <ac:spMk id="16" creationId="{E1A8E3C0-CFA9-44DB-A7DD-D1427BEBA2CE}"/>
          </ac:spMkLst>
        </pc:spChg>
        <pc:spChg chg="mod">
          <ac:chgData name="Moldir" userId="df42278df007c026" providerId="LiveId" clId="{489F62C5-B13F-4BD6-80CE-4379404B1F42}" dt="2022-12-10T10:10:33.460" v="0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868844" y="130152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1683974570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Усть-Каменогорск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987772677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№344</a:t>
                      </a: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Усть-Каменогорск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 декабря </a:t>
                      </a: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891571" y="3506853"/>
            <a:ext cx="4892694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Усть-Каменогорск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b="1">
                <a:latin typeface="Times New Roman" panose="02020603050405020304" pitchFamily="18" charset="0"/>
                <a:cs typeface="Times New Roman" panose="02020603050405020304" pitchFamily="18" charset="0"/>
              </a:rPr>
              <a:t>10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декабря 2022  года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27652406"/>
              </p:ext>
            </p:extLst>
          </p:nvPr>
        </p:nvGraphicFramePr>
        <p:xfrm>
          <a:off x="5029200" y="4018930"/>
          <a:ext cx="4645938" cy="251431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87732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26306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31900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84048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46332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РМ-2.5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249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1,6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46332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294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1,0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46332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144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46332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kk-KZ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4645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46332">
                <a:tc>
                  <a:txBody>
                    <a:bodyPr/>
                    <a:lstStyle/>
                    <a:p>
                      <a:pPr algn="l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137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0,7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46332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  <a:tr h="236337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36337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20" name="Прямоугольник 19"/>
          <p:cNvSpPr/>
          <p:nvPr/>
        </p:nvSpPr>
        <p:spPr>
          <a:xfrm>
            <a:off x="4876781" y="103211"/>
            <a:ext cx="4813416" cy="21236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indent="177800" algn="ctr"/>
            <a:r>
              <a:rPr lang="ru-RU" altLang="ru-RU" sz="1200" b="1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Усть-Каменогорск</a:t>
            </a:r>
          </a:p>
          <a:p>
            <a:pPr lvl="0" indent="177800" algn="ctr"/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 11 декабря</a:t>
            </a:r>
          </a:p>
          <a:p>
            <a:pPr lvl="0"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10 декабря </a:t>
            </a:r>
            <a:r>
              <a:rPr lang="kk-KZ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2022 г.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21 ч. 11 декабря 2022 г.</a:t>
            </a:r>
            <a:endParaRPr lang="en-US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r>
              <a:rPr lang="ru-RU" sz="1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С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нег.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Ветер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юго-восточный 5-10 м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/с. Температура воздуха ночью 20-22°, днем 10-12°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мороза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lvl="0" indent="177800" algn="ctr"/>
            <a:endParaRPr lang="ru-RU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12 декабря</a:t>
            </a:r>
          </a:p>
          <a:p>
            <a:pPr lvl="0"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11 декабря по 09 ч. 12 декабря 2022 г</a:t>
            </a:r>
          </a:p>
          <a:p>
            <a:pPr lvl="0" indent="177800" algn="just">
              <a:defRPr/>
            </a:pPr>
            <a:r>
              <a:rPr lang="kk-KZ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Снег. </a:t>
            </a: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Ветер юго-восточный 5-10 м/с. Температура воздуха  ночью 13-15° мороза.</a:t>
            </a:r>
          </a:p>
          <a:p>
            <a:pPr lvl="0" indent="177800" algn="just">
              <a:defRPr/>
            </a:pPr>
            <a:endParaRPr lang="ru-RU" sz="12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1" name="TextBox 13"/>
          <p:cNvSpPr txBox="1"/>
          <p:nvPr/>
        </p:nvSpPr>
        <p:spPr>
          <a:xfrm>
            <a:off x="4985573" y="1996934"/>
            <a:ext cx="4681537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11 декабря</a:t>
            </a:r>
            <a:r>
              <a:rPr lang="en-US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12 декабря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 загрязнения воздуха.</a:t>
            </a:r>
          </a:p>
        </p:txBody>
      </p:sp>
      <p:sp>
        <p:nvSpPr>
          <p:cNvPr id="23" name="TextBox 15"/>
          <p:cNvSpPr txBox="1"/>
          <p:nvPr/>
        </p:nvSpPr>
        <p:spPr>
          <a:xfrm>
            <a:off x="4990297" y="3229854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Прямоугольник 26"/>
          <p:cNvSpPr/>
          <p:nvPr/>
        </p:nvSpPr>
        <p:spPr>
          <a:xfrm>
            <a:off x="144793" y="4587281"/>
            <a:ext cx="4792332" cy="1938992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lvl="0" algn="just"/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В городе Усть-Каменогорск наблюдения за состоянием атмосферного воздуха проводится на 7 постах наблюдения за уровнем загрязнения атмосферного воздуха:</a:t>
            </a:r>
          </a:p>
          <a:p>
            <a:pPr lvl="0" algn="just"/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пост № 1 – ул. Рабочая, 6</a:t>
            </a:r>
          </a:p>
          <a:p>
            <a:pPr lvl="0" algn="just"/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пост № 5 –  ул. К. </a:t>
            </a:r>
            <a:r>
              <a:rPr lang="ru-RU" altLang="ru-RU" sz="1200" dirty="0" err="1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Кайсенова</a:t>
            </a:r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, 30</a:t>
            </a:r>
          </a:p>
          <a:p>
            <a:pPr lvl="0" algn="just"/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пост № 7 – ул. </a:t>
            </a:r>
            <a:r>
              <a:rPr lang="ru-RU" altLang="ru-RU" sz="1200" dirty="0" err="1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Мұхамеджан</a:t>
            </a:r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altLang="ru-RU" sz="1200" dirty="0" err="1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Тынышпаев</a:t>
            </a:r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, 126</a:t>
            </a:r>
          </a:p>
          <a:p>
            <a:pPr lvl="0" algn="just"/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пост № 8 – ул. Егорова, 6</a:t>
            </a:r>
          </a:p>
          <a:p>
            <a:pPr lvl="0" algn="just"/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пост № 12 – пр. К. </a:t>
            </a:r>
            <a:r>
              <a:rPr lang="ru-RU" altLang="ru-RU" sz="1200" dirty="0" err="1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Сатпаева</a:t>
            </a:r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, 12</a:t>
            </a:r>
          </a:p>
          <a:p>
            <a:pPr lvl="0" algn="just"/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пост № 2 – ул. Льва Толстого, 18</a:t>
            </a:r>
          </a:p>
          <a:p>
            <a:pPr lvl="0" algn="just"/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пост № 3 – пр. </a:t>
            </a:r>
            <a:r>
              <a:rPr lang="ru-RU" altLang="ru-RU" sz="1200" dirty="0" err="1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Шәкәрім</a:t>
            </a:r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, 79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42536" y="80075"/>
            <a:ext cx="4834877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34041" y="4555479"/>
            <a:ext cx="4291013" cy="1679669"/>
            <a:chOff x="531521" y="4056097"/>
            <a:chExt cx="4291013" cy="1842248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1193229742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info@meteo.kz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26</a:t>
                        </a: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,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83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</a:t>
                        </a:r>
                        <a:r>
                          <a:rPr lang="en-US" altLang="x-none" sz="80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: </a:t>
                        </a:r>
                        <a:r>
                          <a:rPr lang="en-US" altLang="x-none" sz="800" b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ukpp@meteo.kz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652115" y="4262358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Астана,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1" y="4056097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93030" y="6159940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2231227050"/>
              </p:ext>
            </p:extLst>
          </p:nvPr>
        </p:nvGraphicFramePr>
        <p:xfrm>
          <a:off x="5015140" y="540894"/>
          <a:ext cx="4704359" cy="77502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091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0,17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0,17 ≤ Р &lt; 0,35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03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0,35 ≤ Р &lt; 0,46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03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0,46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1" name="Прямоугольник 30"/>
          <p:cNvSpPr/>
          <p:nvPr/>
        </p:nvSpPr>
        <p:spPr>
          <a:xfrm>
            <a:off x="4953000" y="1331030"/>
            <a:ext cx="480853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Прямоугольник 31"/>
          <p:cNvSpPr/>
          <p:nvPr/>
        </p:nvSpPr>
        <p:spPr>
          <a:xfrm>
            <a:off x="4967977" y="2165706"/>
            <a:ext cx="478619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3" name="Таблица 32"/>
          <p:cNvGraphicFramePr/>
          <p:nvPr>
            <p:extLst>
              <p:ext uri="{D42A27DB-BD31-4B8C-83A1-F6EECF244321}">
                <p14:modId xmlns:p14="http://schemas.microsoft.com/office/powerpoint/2010/main" val="4202889668"/>
              </p:ext>
            </p:extLst>
          </p:nvPr>
        </p:nvGraphicFramePr>
        <p:xfrm>
          <a:off x="5017189" y="2439250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4" name="TextBox 33"/>
          <p:cNvSpPr txBox="1"/>
          <p:nvPr/>
        </p:nvSpPr>
        <p:spPr>
          <a:xfrm>
            <a:off x="4960949" y="4663033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20016</TotalTime>
  <Words>644</Words>
  <Application>Microsoft Office PowerPoint</Application>
  <PresentationFormat>Лист A4 (210x297 мм)</PresentationFormat>
  <Paragraphs>108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2684</cp:revision>
  <cp:lastPrinted>2021-10-18T15:52:53Z</cp:lastPrinted>
  <dcterms:created xsi:type="dcterms:W3CDTF">2018-03-27T06:03:00Z</dcterms:created>
  <dcterms:modified xsi:type="dcterms:W3CDTF">2022-12-10T10:11:00Z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