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7857F0-BD31-45AF-B04B-ED20C48448A9}" v="1" dt="2022-12-10T08:50:45.7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" userId="df42278df007c026" providerId="LiveId" clId="{317857F0-BD31-45AF-B04B-ED20C48448A9}"/>
    <pc:docChg chg="modSld">
      <pc:chgData name="Moldir" userId="df42278df007c026" providerId="LiveId" clId="{317857F0-BD31-45AF-B04B-ED20C48448A9}" dt="2022-12-10T08:51:55.643" v="6" actId="1076"/>
      <pc:docMkLst>
        <pc:docMk/>
      </pc:docMkLst>
      <pc:sldChg chg="modSp mod">
        <pc:chgData name="Moldir" userId="df42278df007c026" providerId="LiveId" clId="{317857F0-BD31-45AF-B04B-ED20C48448A9}" dt="2022-12-10T08:50:58.482" v="3" actId="20577"/>
        <pc:sldMkLst>
          <pc:docMk/>
          <pc:sldMk cId="0" sldId="261"/>
        </pc:sldMkLst>
        <pc:spChg chg="mod">
          <ac:chgData name="Moldir" userId="df42278df007c026" providerId="LiveId" clId="{317857F0-BD31-45AF-B04B-ED20C48448A9}" dt="2022-12-10T08:50:58.482" v="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17857F0-BD31-45AF-B04B-ED20C48448A9}" dt="2022-12-10T08:50:45.77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317857F0-BD31-45AF-B04B-ED20C48448A9}" dt="2022-12-10T08:51:55.643" v="6" actId="1076"/>
        <pc:sldMkLst>
          <pc:docMk/>
          <pc:sldMk cId="334028445" sldId="265"/>
        </pc:sldMkLst>
        <pc:spChg chg="mod">
          <ac:chgData name="Moldir" userId="df42278df007c026" providerId="LiveId" clId="{317857F0-BD31-45AF-B04B-ED20C48448A9}" dt="2022-12-10T08:51:55.643" v="6" actId="1076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11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10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11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 3-8 м/с. Температура воздуха ночью 21-23, днем 10-12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12 декабря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дека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12 декабря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 2-7 м/с. Температура воздуха 18-20 мороза.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дека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148753"/>
              </p:ext>
            </p:extLst>
          </p:nvPr>
        </p:nvGraphicFramePr>
        <p:xfrm>
          <a:off x="5095876" y="4071942"/>
          <a:ext cx="466199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190270"/>
            <a:ext cx="4680169" cy="1015663"/>
          </a:xfrm>
          <a:prstGeom prst="rect">
            <a:avLst/>
          </a:prstGeom>
          <a:solidFill>
            <a:srgbClr val="FA842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декабря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0650" y="2643377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48689" y="616823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14096</TotalTime>
  <Words>630</Words>
  <Application>Microsoft Office PowerPoint</Application>
  <PresentationFormat>Лист A4 (210x297 мм)</PresentationFormat>
  <Paragraphs>95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2604</cp:revision>
  <cp:lastPrinted>2021-02-03T11:37:00Z</cp:lastPrinted>
  <dcterms:created xsi:type="dcterms:W3CDTF">2018-03-27T06:03:00Z</dcterms:created>
  <dcterms:modified xsi:type="dcterms:W3CDTF">2022-12-10T08:51:58Z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