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EF6CC32-CC76-4B3B-A7AF-E6783F7C5559}" v="1" dt="2022-12-10T09:35:41.92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620"/>
    <p:restoredTop sz="99757" autoAdjust="0"/>
  </p:normalViewPr>
  <p:slideViewPr>
    <p:cSldViewPr showGuides="1">
      <p:cViewPr varScale="1">
        <p:scale>
          <a:sx n="71" d="100"/>
          <a:sy n="71" d="100"/>
        </p:scale>
        <p:origin x="67" y="110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AEF6CC32-CC76-4B3B-A7AF-E6783F7C5559}"/>
    <pc:docChg chg="custSel modSld">
      <pc:chgData name="Moldir" userId="df42278df007c026" providerId="LiveId" clId="{AEF6CC32-CC76-4B3B-A7AF-E6783F7C5559}" dt="2022-12-10T09:36:20.554" v="4" actId="207"/>
      <pc:docMkLst>
        <pc:docMk/>
      </pc:docMkLst>
      <pc:sldChg chg="modSp mod">
        <pc:chgData name="Moldir" userId="df42278df007c026" providerId="LiveId" clId="{AEF6CC32-CC76-4B3B-A7AF-E6783F7C5559}" dt="2022-12-10T09:36:20.554" v="4" actId="207"/>
        <pc:sldMkLst>
          <pc:docMk/>
          <pc:sldMk cId="0" sldId="261"/>
        </pc:sldMkLst>
        <pc:spChg chg="mod">
          <ac:chgData name="Moldir" userId="df42278df007c026" providerId="LiveId" clId="{AEF6CC32-CC76-4B3B-A7AF-E6783F7C5559}" dt="2022-12-10T09:36:20.554" v="4" actId="207"/>
          <ac:spMkLst>
            <pc:docMk/>
            <pc:sldMk cId="0" sldId="261"/>
            <ac:spMk id="21" creationId="{00000000-0000-0000-0000-000000000000}"/>
          </ac:spMkLst>
        </pc:spChg>
        <pc:graphicFrameChg chg="mod">
          <ac:chgData name="Moldir" userId="df42278df007c026" providerId="LiveId" clId="{AEF6CC32-CC76-4B3B-A7AF-E6783F7C5559}" dt="2022-12-10T09:35:41.926" v="0"/>
          <ac:graphicFrameMkLst>
            <pc:docMk/>
            <pc:sldMk cId="0" sldId="261"/>
            <ac:graphicFrameMk id="20" creationId="{94CC0974-E1E4-47F3-9A8B-49A879A3B96B}"/>
          </ac:graphicFrameMkLst>
        </pc:graphicFrameChg>
      </pc:sldChg>
      <pc:sldChg chg="delSp modSp mod">
        <pc:chgData name="Moldir" userId="df42278df007c026" providerId="LiveId" clId="{AEF6CC32-CC76-4B3B-A7AF-E6783F7C5559}" dt="2022-12-10T09:35:57.627" v="3" actId="478"/>
        <pc:sldMkLst>
          <pc:docMk/>
          <pc:sldMk cId="334028445" sldId="265"/>
        </pc:sldMkLst>
        <pc:spChg chg="mod">
          <ac:chgData name="Moldir" userId="df42278df007c026" providerId="LiveId" clId="{AEF6CC32-CC76-4B3B-A7AF-E6783F7C5559}" dt="2022-12-10T09:35:50.604" v="1"/>
          <ac:spMkLst>
            <pc:docMk/>
            <pc:sldMk cId="334028445" sldId="265"/>
            <ac:spMk id="19" creationId="{00000000-0000-0000-0000-000000000000}"/>
          </ac:spMkLst>
        </pc:spChg>
        <pc:grpChg chg="del mod">
          <ac:chgData name="Moldir" userId="df42278df007c026" providerId="LiveId" clId="{AEF6CC32-CC76-4B3B-A7AF-E6783F7C5559}" dt="2022-12-10T09:35:57.627" v="3" actId="478"/>
          <ac:grpSpMkLst>
            <pc:docMk/>
            <pc:sldMk cId="334028445" sldId="265"/>
            <ac:grpSpMk id="6" creationId="{00000000-0000-0000-0000-000000000000}"/>
          </ac:grpSpMkLst>
        </pc:gr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ukpp@meteo.kz" TargetMode="External"/><Relationship Id="rId2" Type="http://schemas.openxmlformats.org/officeDocument/2006/relationships/hyperlink" Target="mailto:info@meteo.kz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Жезказган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24631209"/>
              </p:ext>
            </p:extLst>
          </p:nvPr>
        </p:nvGraphicFramePr>
        <p:xfrm>
          <a:off x="307975" y="2543160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20225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№344</a:t>
                      </a: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Жезказган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 декабря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37125" y="115888"/>
            <a:ext cx="4822273" cy="16158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1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endParaRPr lang="ru-RU" altLang="ru-RU" sz="11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11 декабря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10 декабря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11 декабря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северо-восточный 3-8 м/с. Температура воздуха ночью 23-25, днем 12-14 мороза.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12 декабря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11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декабря по 09 ч. 12 декабря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северный 3-8 м/с. Температура воздуха 21-23 мороза.</a:t>
            </a:r>
            <a:endParaRPr lang="ru-RU" sz="1100" dirty="0"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45062" y="2267737"/>
            <a:ext cx="4814335" cy="769441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11 декабря, ночью 12 декабря 2022 года метеорологические условия будут способствовать накоплению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4866" y="3717032"/>
            <a:ext cx="4808537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10</a:t>
            </a:r>
            <a:r>
              <a:rPr lang="ru-RU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itchFamily="18" charset="0"/>
                <a:cs typeface="Times New Roman" pitchFamily="18" charset="0"/>
              </a:rPr>
              <a:t>декабря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sp>
        <p:nvSpPr>
          <p:cNvPr id="15" name="TextBox 13"/>
          <p:cNvSpPr txBox="1"/>
          <p:nvPr/>
        </p:nvSpPr>
        <p:spPr>
          <a:xfrm>
            <a:off x="5001496" y="3290500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  <p:graphicFrame>
        <p:nvGraphicFramePr>
          <p:cNvPr id="20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5332334"/>
              </p:ext>
            </p:extLst>
          </p:nvPr>
        </p:nvGraphicFramePr>
        <p:xfrm>
          <a:off x="5043602" y="4178697"/>
          <a:ext cx="4691064" cy="22286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04056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11285396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pPr algn="l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Прямоугольник 26"/>
          <p:cNvSpPr/>
          <p:nvPr/>
        </p:nvSpPr>
        <p:spPr>
          <a:xfrm>
            <a:off x="282217" y="4581128"/>
            <a:ext cx="4661089" cy="135421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— ул. М. 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Жалиля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 В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— 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Сарыарка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 «Г» , район трикотажной фабрики 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— 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Желтоксан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481 (площадь металлургов)</a:t>
            </a:r>
          </a:p>
          <a:p>
            <a:pPr algn="just"/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1558"/>
            <a:ext cx="4840288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5466" y="4475821"/>
            <a:ext cx="4294190" cy="1712097"/>
            <a:chOff x="531522" y="4020530"/>
            <a:chExt cx="4294190" cy="1877815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31720" y="4280161"/>
              <a:ext cx="1896673" cy="104645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  <a:p>
              <a:pPr algn="ctr"/>
              <a:endParaRPr lang="ru-RU" altLang="ru-RU" sz="10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4699" y="4020530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9002" y="1312426"/>
            <a:ext cx="4808538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729283765"/>
              </p:ext>
            </p:extLst>
          </p:nvPr>
        </p:nvGraphicFramePr>
        <p:xfrm>
          <a:off x="5017538" y="494230"/>
          <a:ext cx="4651469" cy="794933"/>
        </p:xfrm>
        <a:graphic>
          <a:graphicData uri="http://schemas.openxmlformats.org/drawingml/2006/table">
            <a:tbl>
              <a:tblPr/>
              <a:tblGrid>
                <a:gridCol w="94357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0789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491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098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0,34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737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0,34 ≤ Р &lt; 0,48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18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0,48 ≤ Р &lt; 0,6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888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1971" y="2107894"/>
            <a:ext cx="4808538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030163310"/>
              </p:ext>
            </p:extLst>
          </p:nvPr>
        </p:nvGraphicFramePr>
        <p:xfrm>
          <a:off x="5017538" y="2373944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1912" y="4594036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15145</TotalTime>
  <Words>617</Words>
  <Application>Microsoft Office PowerPoint</Application>
  <PresentationFormat>Лист A4 (210x297 мм)</PresentationFormat>
  <Paragraphs>102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2541</cp:revision>
  <cp:lastPrinted>2021-07-01T03:56:27Z</cp:lastPrinted>
  <dcterms:created xsi:type="dcterms:W3CDTF">2018-03-27T06:03:00Z</dcterms:created>
  <dcterms:modified xsi:type="dcterms:W3CDTF">2022-12-10T09:36:23Z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