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9C88053-6781-4BCB-BCD8-EF5C5ECFB2F6}" v="1" dt="2022-12-10T09:48:39.044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71" d="100"/>
          <a:sy n="71" d="100"/>
        </p:scale>
        <p:origin x="67" y="110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79C88053-6781-4BCB-BCD8-EF5C5ECFB2F6}"/>
    <pc:docChg chg="modSld">
      <pc:chgData name="Moldir" userId="df42278df007c026" providerId="LiveId" clId="{79C88053-6781-4BCB-BCD8-EF5C5ECFB2F6}" dt="2022-12-10T09:48:39.044" v="0"/>
      <pc:docMkLst>
        <pc:docMk/>
      </pc:docMkLst>
      <pc:sldChg chg="modSp">
        <pc:chgData name="Moldir" userId="df42278df007c026" providerId="LiveId" clId="{79C88053-6781-4BCB-BCD8-EF5C5ECFB2F6}" dt="2022-12-10T09:48:39.044" v="0"/>
        <pc:sldMkLst>
          <pc:docMk/>
          <pc:sldMk cId="0" sldId="261"/>
        </pc:sldMkLst>
        <pc:graphicFrameChg chg="mod">
          <ac:chgData name="Moldir" userId="df42278df007c026" providerId="LiveId" clId="{79C88053-6781-4BCB-BCD8-EF5C5ECFB2F6}" dt="2022-12-10T09:48:39.044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Кызылорда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604067398"/>
              </p:ext>
            </p:extLst>
          </p:nvPr>
        </p:nvGraphicFramePr>
        <p:xfrm>
          <a:off x="307975" y="2588895"/>
          <a:ext cx="4465638" cy="196596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</a:t>
                      </a:r>
                      <a:endParaRPr lang="kk-KZ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kk-KZ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№344</a:t>
                      </a:r>
                      <a:r>
                        <a:rPr lang="kk-KZ" altLang="x-none" sz="16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Кызылорда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 декабря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1" name="TextBox 13"/>
          <p:cNvSpPr txBox="1"/>
          <p:nvPr/>
        </p:nvSpPr>
        <p:spPr>
          <a:xfrm>
            <a:off x="5024438" y="2643182"/>
            <a:ext cx="4680169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11 декабря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12 декабря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549406574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</a:t>
                      </a:r>
                      <a:r>
                        <a:rPr sz="700" i="1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</a:t>
                      </a: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28.02.2015г</a:t>
                      </a:r>
                      <a:r>
                        <a:rPr lang="kk-KZ"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. </a:t>
                      </a: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73410" y="4272758"/>
            <a:ext cx="4824412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sz="1200" b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Кызылорда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10 декабря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17723166"/>
              </p:ext>
            </p:extLst>
          </p:nvPr>
        </p:nvGraphicFramePr>
        <p:xfrm>
          <a:off x="4993576" y="4733142"/>
          <a:ext cx="4691064" cy="17794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16812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28444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33337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212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156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30852851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1285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74928710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37125" y="171041"/>
            <a:ext cx="4824413" cy="21051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Кызылорда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11 декабря</a:t>
            </a: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20 ч. 10 декабря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 ч. 11 декабря 2022 г.</a:t>
            </a:r>
            <a:r>
              <a:rPr lang="ru-RU" sz="12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2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 indent="179388" algn="just">
              <a:lnSpc>
                <a:spcPct val="115000"/>
              </a:lnSpc>
              <a:spcAft>
                <a:spcPts val="0"/>
              </a:spcAft>
            </a:pPr>
            <a:r>
              <a:rPr lang="ru-RU" sz="12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Ясно.</a:t>
            </a:r>
            <a:r>
              <a:rPr lang="ru-RU" sz="1200" dirty="0">
                <a:solidFill>
                  <a:prstClr val="black"/>
                </a:solidFill>
                <a:latin typeface="Times New Roman" pitchFamily="18" charset="0"/>
                <a:ea typeface="Times New Roman"/>
                <a:cs typeface="Times New Roman" pitchFamily="18" charset="0"/>
              </a:rPr>
              <a:t> Ветер северо-восточный 9-14, днем порывы 15-20 м/с. Температура воздуха ночью 15-17, днем 7-9 мороза.</a:t>
            </a:r>
          </a:p>
          <a:p>
            <a:pPr indent="179388" algn="just">
              <a:lnSpc>
                <a:spcPct val="115000"/>
              </a:lnSpc>
              <a:spcAft>
                <a:spcPts val="0"/>
              </a:spcAft>
            </a:pPr>
            <a:endParaRPr lang="ru-RU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lnSpc>
                <a:spcPct val="115000"/>
              </a:lnSpc>
              <a:spcAft>
                <a:spcPts val="0"/>
              </a:spcAft>
            </a:pP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12 декабря</a:t>
            </a:r>
          </a:p>
          <a:p>
            <a:pPr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20 ч. 11 декабря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по 08 ч. </a:t>
            </a:r>
            <a:r>
              <a:rPr lang="kk-KZ" sz="1200" b="1" dirty="0">
                <a:latin typeface="Times New Roman" pitchFamily="18" charset="0"/>
                <a:cs typeface="Times New Roman" pitchFamily="18" charset="0"/>
                <a:sym typeface="+mn-ea"/>
              </a:rPr>
              <a:t>12 декабря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2022 г.</a:t>
            </a:r>
            <a:endParaRPr lang="kk-KZ" sz="1200" b="1" dirty="0">
              <a:latin typeface="Times New Roman" pitchFamily="18" charset="0"/>
              <a:cs typeface="Times New Roman" pitchFamily="18" charset="0"/>
              <a:sym typeface="+mn-ea"/>
            </a:endParaRPr>
          </a:p>
          <a:p>
            <a:pPr indent="179388" algn="just">
              <a:lnSpc>
                <a:spcPct val="115000"/>
              </a:lnSpc>
              <a:spcAft>
                <a:spcPts val="0"/>
              </a:spcAft>
            </a:pPr>
            <a:r>
              <a:rPr lang="ru-RU" sz="12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Ясно. Ветер северо-восточный 9-14</a:t>
            </a:r>
            <a:r>
              <a:rPr lang="ru-RU" sz="12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, порывы 15-20 </a:t>
            </a:r>
            <a:r>
              <a:rPr lang="ru-RU" sz="12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м/с. Температура воздуха ночью 13-15 мороза.</a:t>
            </a:r>
          </a:p>
        </p:txBody>
      </p:sp>
      <p:sp>
        <p:nvSpPr>
          <p:cNvPr id="20" name="TextBox 13"/>
          <p:cNvSpPr txBox="1"/>
          <p:nvPr/>
        </p:nvSpPr>
        <p:spPr>
          <a:xfrm>
            <a:off x="5024438" y="3714752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отсутствуют.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167402" y="4551975"/>
            <a:ext cx="4661089" cy="138499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Кызылорда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3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kk-KZ" sz="1200" i="1" dirty="0"/>
              <a:t>№1 - </a:t>
            </a:r>
            <a:r>
              <a:rPr lang="kk-KZ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улица Торекулова, 76;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kk-KZ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№2 - улица Нариманова, 6 («Кустовая радиостанция»);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kk-KZ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№3 – Улица К</a:t>
            </a:r>
            <a:r>
              <a:rPr lang="ru-RU" sz="1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ойсары</a:t>
            </a:r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i="1">
                <a:latin typeface="Times New Roman" panose="02020603050405020304" pitchFamily="18" charset="0"/>
                <a:cs typeface="Times New Roman" panose="02020603050405020304" pitchFamily="18" charset="0"/>
              </a:rPr>
              <a:t>батыра, б</a:t>
            </a:r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/н.</a:t>
            </a:r>
            <a:r>
              <a:rPr lang="kk-KZ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(«Аэрологическая станция»).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0" hangingPunct="0"/>
            <a:r>
              <a:rPr lang="ru-RU" altLang="ru-RU" sz="1200" dirty="0"/>
              <a:t> </a:t>
            </a:r>
          </a:p>
          <a:p>
            <a:pPr eaLnBrk="0" hangingPunct="0"/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37124" y="59388"/>
            <a:ext cx="4840289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38752" y="4467147"/>
            <a:ext cx="4305218" cy="1611831"/>
            <a:chOff x="517317" y="3968016"/>
            <a:chExt cx="4305218" cy="1767845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17317" y="4866552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3875" y="4161401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Астана,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2" y="3968016"/>
              <a:ext cx="4291013" cy="708891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37123" y="1291796"/>
            <a:ext cx="4840289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5" name="Таблица 14"/>
          <p:cNvGraphicFramePr/>
          <p:nvPr>
            <p:extLst>
              <p:ext uri="{D42A27DB-BD31-4B8C-83A1-F6EECF244321}">
                <p14:modId xmlns:p14="http://schemas.microsoft.com/office/powerpoint/2010/main" val="2389462704"/>
              </p:ext>
            </p:extLst>
          </p:nvPr>
        </p:nvGraphicFramePr>
        <p:xfrm>
          <a:off x="4998521" y="491636"/>
          <a:ext cx="4732907" cy="815340"/>
        </p:xfrm>
        <a:graphic>
          <a:graphicData uri="http://schemas.openxmlformats.org/drawingml/2006/table">
            <a:tbl>
              <a:tblPr/>
              <a:tblGrid>
                <a:gridCol w="96259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77031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3261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898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0,21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66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0,21 ≤ Р &lt; 0,28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216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0,28 ≤ Р &lt; 0,39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254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19" name="Прямоугольник 1"/>
          <p:cNvSpPr/>
          <p:nvPr/>
        </p:nvSpPr>
        <p:spPr>
          <a:xfrm>
            <a:off x="5095876" y="6143644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М. С. </a:t>
            </a:r>
            <a:r>
              <a:rPr lang="ru-RU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Кабдуали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ева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1" name="Прямоугольник 20"/>
          <p:cNvSpPr/>
          <p:nvPr/>
        </p:nvSpPr>
        <p:spPr>
          <a:xfrm>
            <a:off x="4955119" y="2040793"/>
            <a:ext cx="480641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2584947233"/>
              </p:ext>
            </p:extLst>
          </p:nvPr>
        </p:nvGraphicFramePr>
        <p:xfrm>
          <a:off x="5017188" y="2303978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0" name="TextBox 19"/>
          <p:cNvSpPr txBox="1"/>
          <p:nvPr/>
        </p:nvSpPr>
        <p:spPr>
          <a:xfrm>
            <a:off x="4974500" y="4551975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</a:t>
            </a:r>
            <a:r>
              <a:rPr lang="ru-RU" sz="800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атмосфере.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0" name="Прямоугольник 29"/>
          <p:cNvSpPr/>
          <p:nvPr/>
        </p:nvSpPr>
        <p:spPr>
          <a:xfrm>
            <a:off x="166654" y="1643050"/>
            <a:ext cx="4714908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spcAft>
                <a:spcPts val="0"/>
              </a:spcAft>
              <a:tabLst>
                <a:tab pos="180340" algn="l"/>
                <a:tab pos="630555" algn="l"/>
              </a:tabLst>
            </a:pPr>
            <a:r>
              <a:rPr lang="ru-RU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         Директор филиала                                               </a:t>
            </a: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Г. Амиралиева</a:t>
            </a: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  <a:tabLst>
                <a:tab pos="180340" algn="l"/>
                <a:tab pos="630555" algn="l"/>
              </a:tabLst>
            </a:pP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  <a:tabLst>
                <a:tab pos="180340" algn="l"/>
                <a:tab pos="630555" algn="l"/>
              </a:tabLst>
            </a:pP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  <a:tabLst>
                <a:tab pos="180340" algn="l"/>
                <a:tab pos="630555" algn="l"/>
              </a:tabLst>
            </a:pP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     Исполнитель:                                                        М. Садуакасов</a:t>
            </a:r>
          </a:p>
          <a:p>
            <a:pPr>
              <a:spcAft>
                <a:spcPts val="0"/>
              </a:spcAft>
              <a:tabLst>
                <a:tab pos="180340" algn="l"/>
                <a:tab pos="630555" algn="l"/>
              </a:tabLst>
            </a:pPr>
            <a:endParaRPr lang="kk-KZ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>
              <a:spcAft>
                <a:spcPts val="0"/>
              </a:spcAft>
              <a:tabLst>
                <a:tab pos="180340" algn="l"/>
                <a:tab pos="630555" algn="l"/>
              </a:tabLst>
            </a:pP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10.12</a:t>
            </a:r>
            <a:r>
              <a:rPr lang="ru-RU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.2022 г. </a:t>
            </a: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12:20 </a:t>
            </a:r>
            <a:r>
              <a:rPr lang="ru-RU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(местное время)</a:t>
            </a:r>
          </a:p>
          <a:p>
            <a:pPr>
              <a:spcAft>
                <a:spcPts val="0"/>
              </a:spcAft>
              <a:tabLst>
                <a:tab pos="180340" algn="l"/>
                <a:tab pos="630555" algn="l"/>
              </a:tabLst>
            </a:pP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Тел: 8 7242 238573</a:t>
            </a: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13814</TotalTime>
  <Words>640</Words>
  <Application>Microsoft Office PowerPoint</Application>
  <PresentationFormat>Лист A4 (210x297 мм)</PresentationFormat>
  <Paragraphs>107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2473</cp:revision>
  <cp:lastPrinted>2021-07-01T03:56:27Z</cp:lastPrinted>
  <dcterms:created xsi:type="dcterms:W3CDTF">2018-03-27T06:03:00Z</dcterms:created>
  <dcterms:modified xsi:type="dcterms:W3CDTF">2022-12-10T09:48:48Z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