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2589FF-F232-42F2-A4D1-0CA772A4372B}" v="1" dt="2022-12-10T10:06:46.7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1E2589FF-F232-42F2-A4D1-0CA772A4372B}"/>
    <pc:docChg chg="custSel modSld">
      <pc:chgData name="Moldir" userId="df42278df007c026" providerId="LiveId" clId="{1E2589FF-F232-42F2-A4D1-0CA772A4372B}" dt="2022-12-10T10:07:27.266" v="3" actId="207"/>
      <pc:docMkLst>
        <pc:docMk/>
      </pc:docMkLst>
      <pc:sldChg chg="modSp mod">
        <pc:chgData name="Moldir" userId="df42278df007c026" providerId="LiveId" clId="{1E2589FF-F232-42F2-A4D1-0CA772A4372B}" dt="2022-12-10T10:07:27.266" v="3" actId="207"/>
        <pc:sldMkLst>
          <pc:docMk/>
          <pc:sldMk cId="0" sldId="261"/>
        </pc:sldMkLst>
        <pc:spChg chg="mod">
          <ac:chgData name="Moldir" userId="df42278df007c026" providerId="LiveId" clId="{1E2589FF-F232-42F2-A4D1-0CA772A4372B}" dt="2022-12-10T10:07:27.266" v="3" actId="207"/>
          <ac:spMkLst>
            <pc:docMk/>
            <pc:sldMk cId="0" sldId="261"/>
            <ac:spMk id="21" creationId="{00000000-0000-0000-0000-000000000000}"/>
          </ac:spMkLst>
        </pc:spChg>
        <pc:graphicFrameChg chg="mod">
          <ac:chgData name="Moldir" userId="df42278df007c026" providerId="LiveId" clId="{1E2589FF-F232-42F2-A4D1-0CA772A4372B}" dt="2022-12-10T10:06:46.720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1E2589FF-F232-42F2-A4D1-0CA772A4372B}" dt="2022-12-10T10:07:16.373" v="2" actId="478"/>
        <pc:sldMkLst>
          <pc:docMk/>
          <pc:sldMk cId="334028445" sldId="265"/>
        </pc:sldMkLst>
        <pc:spChg chg="mod">
          <ac:chgData name="Moldir" userId="df42278df007c026" providerId="LiveId" clId="{1E2589FF-F232-42F2-A4D1-0CA772A4372B}" dt="2022-12-10T10:07:13.241" v="1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1E2589FF-F232-42F2-A4D1-0CA772A4372B}" dt="2022-12-10T10:07:16.373" v="2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174380819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№344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953000" y="1814685"/>
            <a:ext cx="4808538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11 декабря, ночью 12 декабря 2022 года метеорологические условия будут способствовать накоплению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10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955842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10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11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3-8 м/с. Температура воздуха ночью 21-23, днем 10-12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декабря по 09 ч. 12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3-8 м/с. Температура воздуха 18-20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17184" y="288237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85708"/>
            <a:ext cx="4291013" cy="1715579"/>
            <a:chOff x="531521" y="4016711"/>
            <a:chExt cx="4291013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51267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15198</TotalTime>
  <Words>625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2539</cp:revision>
  <cp:lastPrinted>2021-07-01T03:56:27Z</cp:lastPrinted>
  <dcterms:created xsi:type="dcterms:W3CDTF">2018-03-27T06:03:00Z</dcterms:created>
  <dcterms:modified xsi:type="dcterms:W3CDTF">2022-12-10T10:07:31Z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