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5190497-86F5-4A8D-80BA-03699B33915A}"/>
    <pc:docChg chg="undo custSel modSld">
      <pc:chgData name="Moldir" userId="df42278df007c026" providerId="LiveId" clId="{95190497-86F5-4A8D-80BA-03699B33915A}" dt="2022-12-10T09:55:27.880" v="79" actId="207"/>
      <pc:docMkLst>
        <pc:docMk/>
      </pc:docMkLst>
      <pc:sldChg chg="modSp mod">
        <pc:chgData name="Moldir" userId="df42278df007c026" providerId="LiveId" clId="{95190497-86F5-4A8D-80BA-03699B33915A}" dt="2022-12-10T09:55:27.880" v="79" actId="207"/>
        <pc:sldMkLst>
          <pc:docMk/>
          <pc:sldMk cId="0" sldId="261"/>
        </pc:sldMkLst>
        <pc:graphicFrameChg chg="modGraphic">
          <ac:chgData name="Moldir" userId="df42278df007c026" providerId="LiveId" clId="{95190497-86F5-4A8D-80BA-03699B33915A}" dt="2022-12-10T09:54:36.892" v="78" actId="20577"/>
          <ac:graphicFrameMkLst>
            <pc:docMk/>
            <pc:sldMk cId="0" sldId="261"/>
            <ac:graphicFrameMk id="15" creationId="{94CC0974-E1E4-47F3-9A8B-49A879A3B96B}"/>
          </ac:graphicFrameMkLst>
        </pc:graphicFrameChg>
        <pc:graphicFrameChg chg="modGraphic">
          <ac:chgData name="Moldir" userId="df42278df007c026" providerId="LiveId" clId="{95190497-86F5-4A8D-80BA-03699B33915A}" dt="2022-12-10T09:55:27.880" v="79" actId="207"/>
          <ac:graphicFrameMkLst>
            <pc:docMk/>
            <pc:sldMk cId="0" sldId="261"/>
            <ac:graphicFrameMk id="19" creationId="{00000000-0000-0000-0000-000000000000}"/>
          </ac:graphicFrameMkLst>
        </pc:graphicFrameChg>
      </pc:sldChg>
      <pc:sldChg chg="delSp mod">
        <pc:chgData name="Moldir" userId="df42278df007c026" providerId="LiveId" clId="{95190497-86F5-4A8D-80BA-03699B33915A}" dt="2022-12-10T09:53:06.434" v="1" actId="478"/>
        <pc:sldMkLst>
          <pc:docMk/>
          <pc:sldMk cId="334028445" sldId="265"/>
        </pc:sldMkLst>
        <pc:spChg chg="del">
          <ac:chgData name="Moldir" userId="df42278df007c026" providerId="LiveId" clId="{95190497-86F5-4A8D-80BA-03699B33915A}" dt="2022-12-10T09:53:05.686" v="0" actId="478"/>
          <ac:spMkLst>
            <pc:docMk/>
            <pc:sldMk cId="334028445" sldId="265"/>
            <ac:spMk id="3" creationId="{37543FA0-C8F8-C464-FD20-6B9B8F3CD36D}"/>
          </ac:spMkLst>
        </pc:spChg>
        <pc:spChg chg="del">
          <ac:chgData name="Moldir" userId="df42278df007c026" providerId="LiveId" clId="{95190497-86F5-4A8D-80BA-03699B33915A}" dt="2022-12-10T09:53:06.434" v="1" actId="478"/>
          <ac:spMkLst>
            <pc:docMk/>
            <pc:sldMk cId="334028445" sldId="265"/>
            <ac:spMk id="16" creationId="{E1A8E3C0-CFA9-44DB-A7DD-D1427BEBA2CE}"/>
          </ac:spMkLst>
        </pc:spChg>
      </pc:sldChg>
    </pc:docChg>
  </pc:docChgLst>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5212903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chemeClr val="tx2">
                              <a:lumMod val="75000"/>
                            </a:schemeClr>
                          </a:solidFill>
                          <a:latin typeface="Times New Roman" panose="02020603050405020304" pitchFamily="18" charset="0"/>
                          <a:cs typeface="Times New Roman" panose="02020603050405020304" pitchFamily="18" charset="0"/>
                        </a:rPr>
                        <a:t>Петропавл</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№344 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10 желтоқсан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10 </a:t>
            </a:r>
            <a:r>
              <a:rPr lang="kk-KZ" altLang="ru-RU" sz="1200" b="1" dirty="0">
                <a:solidFill>
                  <a:srgbClr val="000000"/>
                </a:solidFill>
                <a:latin typeface="Times New Roman" pitchFamily="18" charset="0"/>
                <a:cs typeface="Times New Roman" pitchFamily="18" charset="0"/>
              </a:rPr>
              <a:t>желтоқсан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09609826"/>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4953000" y="260648"/>
            <a:ext cx="4824536" cy="1908215"/>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kk-KZ" altLang="ru-RU" sz="1050" b="1" dirty="0">
                <a:solidFill>
                  <a:srgbClr val="000000"/>
                </a:solidFill>
                <a:latin typeface="Times New Roman" pitchFamily="18" charset="0"/>
                <a:cs typeface="Times New Roman" pitchFamily="18" charset="0"/>
              </a:rPr>
              <a:t>11 желтоқсанға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10 </a:t>
            </a:r>
            <a:r>
              <a:rPr lang="kk-KZ" altLang="ru-RU" sz="1050" b="1" dirty="0">
                <a:solidFill>
                  <a:srgbClr val="000000"/>
                </a:solidFill>
                <a:latin typeface="Times New Roman" pitchFamily="18" charset="0"/>
                <a:cs typeface="Times New Roman" pitchFamily="18" charset="0"/>
              </a:rPr>
              <a:t>желтоқсаннан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11 желтоқсанға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88900" algn="just"/>
            <a:r>
              <a:rPr lang="kk-KZ" sz="1100" dirty="0">
                <a:latin typeface="Times New Roman" pitchFamily="18" charset="0"/>
                <a:cs typeface="Times New Roman" pitchFamily="18" charset="0"/>
              </a:rPr>
              <a:t>Түнде аздаған қар, күндіз қар. Жаяу бұрқасын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Оңтүстік-батыстан жел соғады, күші 9-14 м/с. Ауа температурасы түнде 14-16, күндіз 10-12 градус аяз.</a:t>
            </a:r>
            <a:endParaRPr lang="ru-RU" altLang="ru-RU" sz="1100" b="1" dirty="0">
              <a:solidFill>
                <a:srgbClr val="000000"/>
              </a:solidFill>
              <a:latin typeface="Times New Roman" pitchFamily="18" charset="0"/>
              <a:cs typeface="Times New Roman" pitchFamily="18" charset="0"/>
            </a:endParaRPr>
          </a:p>
          <a:p>
            <a:pPr indent="182563" algn="ctr"/>
            <a:r>
              <a:rPr lang="ru-RU" altLang="ru-RU" sz="1050" b="1" dirty="0">
                <a:solidFill>
                  <a:srgbClr val="000000"/>
                </a:solidFill>
                <a:latin typeface="Times New Roman" pitchFamily="18" charset="0"/>
                <a:cs typeface="Times New Roman" pitchFamily="18" charset="0"/>
              </a:rPr>
              <a:t>12 </a:t>
            </a:r>
            <a:r>
              <a:rPr lang="kk-KZ" altLang="ru-RU" sz="1050" b="1" dirty="0">
                <a:solidFill>
                  <a:srgbClr val="000000"/>
                </a:solidFill>
                <a:latin typeface="Times New Roman" pitchFamily="18" charset="0"/>
                <a:cs typeface="Times New Roman" pitchFamily="18" charset="0"/>
              </a:rPr>
              <a:t>желтоқсан</a:t>
            </a:r>
            <a:r>
              <a:rPr lang="kk-KZ" sz="1050" b="1" dirty="0">
                <a:solidFill>
                  <a:srgbClr val="000000"/>
                </a:solidFill>
                <a:latin typeface="Times New Roman" pitchFamily="18" charset="0"/>
                <a:cs typeface="Times New Roman" pitchFamily="18" charset="0"/>
              </a:rPr>
              <a:t>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indent="182563"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 11 желтоқсаннан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12 </a:t>
            </a:r>
            <a:r>
              <a:rPr lang="ru-RU" altLang="ru-RU" sz="1050" b="1" dirty="0" err="1">
                <a:solidFill>
                  <a:srgbClr val="000000"/>
                </a:solidFill>
                <a:latin typeface="Times New Roman" pitchFamily="18" charset="0"/>
                <a:cs typeface="Times New Roman" pitchFamily="18" charset="0"/>
              </a:rPr>
              <a:t>желтоқсанға </a:t>
            </a:r>
            <a:r>
              <a:rPr lang="ru-RU" sz="1050" b="1" dirty="0">
                <a:solidFill>
                  <a:srgbClr val="000000"/>
                </a:solidFill>
                <a:latin typeface="Times New Roman" pitchFamily="18" charset="0"/>
                <a:cs typeface="Times New Roman" pitchFamily="18" charset="0"/>
              </a:rPr>
              <a:t>09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p>
          <a:p>
            <a:pPr indent="88900" algn="just"/>
            <a:r>
              <a:rPr lang="kk-KZ" sz="1100" dirty="0">
                <a:latin typeface="Times New Roman" pitchFamily="18" charset="0"/>
                <a:cs typeface="Times New Roman" pitchFamily="18" charset="0"/>
              </a:rPr>
              <a:t>Қар, жаяу бұрқасын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Оңтүстік-батыстан жел соғады, күші 9-14, екпіні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13-15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348880"/>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11 </a:t>
            </a:r>
            <a:r>
              <a:rPr lang="ru-RU" sz="1100" dirty="0" err="1">
                <a:solidFill>
                  <a:schemeClr val="tx1"/>
                </a:solidFill>
                <a:latin typeface="Times New Roman" panose="02020603050405020304" pitchFamily="18" charset="0"/>
                <a:cs typeface="Times New Roman" panose="02020603050405020304" pitchFamily="18" charset="0"/>
              </a:rPr>
              <a:t>желтоқсанда, </a:t>
            </a:r>
            <a:r>
              <a:rPr lang="ru-RU" sz="1100" dirty="0">
                <a:solidFill>
                  <a:schemeClr val="tx1"/>
                </a:solidFill>
                <a:latin typeface="Times New Roman" panose="02020603050405020304" pitchFamily="18" charset="0"/>
                <a:cs typeface="Times New Roman" panose="02020603050405020304" pitchFamily="18" charset="0"/>
              </a:rPr>
              <a:t>12 </a:t>
            </a:r>
            <a:r>
              <a:rPr lang="ru-RU" sz="1100" dirty="0" err="1">
                <a:solidFill>
                  <a:schemeClr val="tx1"/>
                </a:solidFill>
                <a:latin typeface="Times New Roman" panose="02020603050405020304" pitchFamily="18" charset="0"/>
                <a:cs typeface="Times New Roman" panose="02020603050405020304" pitchFamily="18" charset="0"/>
              </a:rPr>
              <a:t>желтоқсанға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284984"/>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13179</TotalTime>
  <Words>607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2494</cp:revision>
  <cp:lastPrinted>2021-07-01T03:56:27Z</cp:lastPrinted>
  <dcterms:created xsi:type="dcterms:W3CDTF">2018-03-27T06:03:00Z</dcterms:created>
  <dcterms:modified xsi:type="dcterms:W3CDTF">2022-12-10T09:55:36Z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