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1436EE0-2E3F-4636-B5CC-53BAD11B35D6}" v="1" dt="2022-12-10T09:39:13.57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71" d="100"/>
          <a:sy n="71" d="100"/>
        </p:scale>
        <p:origin x="67" y="110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31436EE0-2E3F-4636-B5CC-53BAD11B35D6}"/>
    <pc:docChg chg="custSel modSld">
      <pc:chgData name="Moldir" userId="df42278df007c026" providerId="LiveId" clId="{31436EE0-2E3F-4636-B5CC-53BAD11B35D6}" dt="2022-12-10T09:39:51.585" v="3"/>
      <pc:docMkLst>
        <pc:docMk/>
      </pc:docMkLst>
      <pc:sldChg chg="modSp mod">
        <pc:chgData name="Moldir" userId="df42278df007c026" providerId="LiveId" clId="{31436EE0-2E3F-4636-B5CC-53BAD11B35D6}" dt="2022-12-10T09:39:38.834" v="2" actId="207"/>
        <pc:sldMkLst>
          <pc:docMk/>
          <pc:sldMk cId="0" sldId="261"/>
        </pc:sldMkLst>
        <pc:spChg chg="mod">
          <ac:chgData name="Moldir" userId="df42278df007c026" providerId="LiveId" clId="{31436EE0-2E3F-4636-B5CC-53BAD11B35D6}" dt="2022-12-10T09:39:38.834" v="2" actId="207"/>
          <ac:spMkLst>
            <pc:docMk/>
            <pc:sldMk cId="0" sldId="261"/>
            <ac:spMk id="21" creationId="{00000000-0000-0000-0000-000000000000}"/>
          </ac:spMkLst>
        </pc:spChg>
        <pc:graphicFrameChg chg="mod">
          <ac:chgData name="Moldir" userId="df42278df007c026" providerId="LiveId" clId="{31436EE0-2E3F-4636-B5CC-53BAD11B35D6}" dt="2022-12-10T09:39:13.575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delSp modSp mod">
        <pc:chgData name="Moldir" userId="df42278df007c026" providerId="LiveId" clId="{31436EE0-2E3F-4636-B5CC-53BAD11B35D6}" dt="2022-12-10T09:39:51.585" v="3"/>
        <pc:sldMkLst>
          <pc:docMk/>
          <pc:sldMk cId="334028445" sldId="265"/>
        </pc:sldMkLst>
        <pc:spChg chg="mod">
          <ac:chgData name="Moldir" userId="df42278df007c026" providerId="LiveId" clId="{31436EE0-2E3F-4636-B5CC-53BAD11B35D6}" dt="2022-12-10T09:39:51.585" v="3"/>
          <ac:spMkLst>
            <pc:docMk/>
            <pc:sldMk cId="334028445" sldId="265"/>
            <ac:spMk id="19" creationId="{00000000-0000-0000-0000-000000000000}"/>
          </ac:spMkLst>
        </pc:spChg>
        <pc:grpChg chg="del">
          <ac:chgData name="Moldir" userId="df42278df007c026" providerId="LiveId" clId="{31436EE0-2E3F-4636-B5CC-53BAD11B35D6}" dt="2022-12-10T09:39:33.799" v="1" actId="478"/>
          <ac:grpSpMkLst>
            <pc:docMk/>
            <pc:sldMk cId="334028445" sldId="265"/>
            <ac:grpSpMk id="6" creationId="{00000000-0000-0000-0000-000000000000}"/>
          </ac:grpSpMkLst>
        </pc:gr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210083736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№344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kumimoji="0" lang="ru-RU" sz="1400" b="1" i="1" u="none" strike="noStrike" cap="none" normalizeH="0" baseline="0" dirty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декабря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112200"/>
            <a:ext cx="4824413" cy="16158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Караганда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11 декабря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10 декабря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11 декабря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юго-западный 3-8 м/с. Температура воздуха ночью 21-23, днем 10-12 мороза.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12 декабря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11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декабря по 09 ч. 12 декабря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юго-западный 3-8 м/с. Температура воздуха 18-20 мороза.</a:t>
            </a:r>
            <a:endParaRPr lang="ru-RU" sz="1100" dirty="0"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68132" y="1772816"/>
            <a:ext cx="4832350" cy="769441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rgbClr val="92D050"/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11 декабря, ночью 12 декабря 2022 года метеорологические условия будут способствовать накоплению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повышенный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805376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Караганда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10 декабря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37399565"/>
              </p:ext>
            </p:extLst>
          </p:nvPr>
        </p:nvGraphicFramePr>
        <p:xfrm>
          <a:off x="5019674" y="4293096"/>
          <a:ext cx="4691064" cy="22534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76064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664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666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83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1506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787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3,9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81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57029" y="2925254"/>
            <a:ext cx="4680169" cy="276999"/>
          </a:xfrm>
          <a:prstGeom prst="rect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128588" y="4587619"/>
            <a:ext cx="4808534" cy="193899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Караганда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7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переулок Стартовый, 61/7, аэрологическая станция, район МС Караганда (в районе старого аэропорта);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угол ул. Абая, 1 и пр.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Бухар-Жырау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Бирюзова,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22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(новый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Майкудук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7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Ермекова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116: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Муканова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57/3;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Архитектурная, уч. 15/1;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8 –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Ардак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(микрорайон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Пришахтинск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63482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377994" y="4425553"/>
            <a:ext cx="4291013" cy="1762367"/>
            <a:chOff x="531522" y="3965395"/>
            <a:chExt cx="4291013" cy="193295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83-33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info@meteo.kz</a:t>
                        </a:r>
                        <a:endPara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26,</a:t>
                        </a:r>
                        <a:r>
                          <a:rPr lang="en-US" sz="800" baseline="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 79-83-83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7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539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87237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557835807"/>
              </p:ext>
            </p:extLst>
          </p:nvPr>
        </p:nvGraphicFramePr>
        <p:xfrm>
          <a:off x="5017537" y="489240"/>
          <a:ext cx="4651469" cy="775020"/>
        </p:xfrm>
        <a:graphic>
          <a:graphicData uri="http://schemas.openxmlformats.org/drawingml/2006/table">
            <a:tbl>
              <a:tblPr/>
              <a:tblGrid>
                <a:gridCol w="9709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05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0,38 ≤ Р &lt; 0,47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37122" y="2132004"/>
            <a:ext cx="4824414" cy="2750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665258765"/>
              </p:ext>
            </p:extLst>
          </p:nvPr>
        </p:nvGraphicFramePr>
        <p:xfrm>
          <a:off x="5025127" y="2407821"/>
          <a:ext cx="4680158" cy="223679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0681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72157" y="462904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15617</TotalTime>
  <Words>664</Words>
  <Application>Microsoft Office PowerPoint</Application>
  <PresentationFormat>Лист A4 (210x297 мм)</PresentationFormat>
  <Paragraphs>107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2564</cp:revision>
  <cp:lastPrinted>2021-07-01T03:56:27Z</cp:lastPrinted>
  <dcterms:created xsi:type="dcterms:W3CDTF">2018-03-27T06:03:00Z</dcterms:created>
  <dcterms:modified xsi:type="dcterms:W3CDTF">2022-12-10T09:39:51Z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