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FD09807-DB12-4BD3-8EC3-E31307522A56}"/>
    <pc:docChg chg="undo custSel modSld">
      <pc:chgData name="Moldir" userId="df42278df007c026" providerId="LiveId" clId="{6FD09807-DB12-4BD3-8EC3-E31307522A56}" dt="2022-12-10T10:11:01.214" v="68" actId="20577"/>
      <pc:docMkLst>
        <pc:docMk/>
      </pc:docMkLst>
      <pc:sldChg chg="modSp mod">
        <pc:chgData name="Moldir" userId="df42278df007c026" providerId="LiveId" clId="{6FD09807-DB12-4BD3-8EC3-E31307522A56}" dt="2022-12-10T10:11:01.214" v="68" actId="20577"/>
        <pc:sldMkLst>
          <pc:docMk/>
          <pc:sldMk cId="0" sldId="261"/>
        </pc:sldMkLst>
        <pc:spChg chg="mod">
          <ac:chgData name="Moldir" userId="df42278df007c026" providerId="LiveId" clId="{6FD09807-DB12-4BD3-8EC3-E31307522A56}" dt="2022-12-10T10:11:01.214" v="68" actId="20577"/>
          <ac:spMkLst>
            <pc:docMk/>
            <pc:sldMk cId="0" sldId="261"/>
            <ac:spMk id="14" creationId="{00000000-0000-0000-0000-000000000000}"/>
          </ac:spMkLst>
        </pc:spChg>
        <pc:graphicFrameChg chg="modGraphic">
          <ac:chgData name="Moldir" userId="df42278df007c026" providerId="LiveId" clId="{6FD09807-DB12-4BD3-8EC3-E31307522A56}" dt="2022-12-10T10:09:58.290" v="64" actId="20577"/>
          <ac:graphicFrameMkLst>
            <pc:docMk/>
            <pc:sldMk cId="0" sldId="261"/>
            <ac:graphicFrameMk id="15" creationId="{94CC0974-E1E4-47F3-9A8B-49A879A3B96B}"/>
          </ac:graphicFrameMkLst>
        </pc:graphicFrameChg>
      </pc:sldChg>
      <pc:sldChg chg="delSp modSp mod">
        <pc:chgData name="Moldir" userId="df42278df007c026" providerId="LiveId" clId="{6FD09807-DB12-4BD3-8EC3-E31307522A56}" dt="2022-12-10T10:09:03.182" v="2" actId="478"/>
        <pc:sldMkLst>
          <pc:docMk/>
          <pc:sldMk cId="334028445" sldId="265"/>
        </pc:sldMkLst>
        <pc:spChg chg="del">
          <ac:chgData name="Moldir" userId="df42278df007c026" providerId="LiveId" clId="{6FD09807-DB12-4BD3-8EC3-E31307522A56}" dt="2022-12-10T10:09:01.353" v="1" actId="478"/>
          <ac:spMkLst>
            <pc:docMk/>
            <pc:sldMk cId="334028445" sldId="265"/>
            <ac:spMk id="16" creationId="{E1A8E3C0-CFA9-44DB-A7DD-D1427BEBA2CE}"/>
          </ac:spMkLst>
        </pc:spChg>
        <pc:spChg chg="mod">
          <ac:chgData name="Moldir" userId="df42278df007c026" providerId="LiveId" clId="{6FD09807-DB12-4BD3-8EC3-E31307522A56}" dt="2022-12-10T10:08:05.794" v="0"/>
          <ac:spMkLst>
            <pc:docMk/>
            <pc:sldMk cId="334028445" sldId="265"/>
            <ac:spMk id="19" creationId="{00000000-0000-0000-0000-000000000000}"/>
          </ac:spMkLst>
        </pc:spChg>
        <pc:spChg chg="del">
          <ac:chgData name="Moldir" userId="df42278df007c026" providerId="LiveId" clId="{6FD09807-DB12-4BD3-8EC3-E31307522A56}" dt="2022-12-10T10:09:03.182" v="2"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44703446"/>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a:t>
            </a:r>
            <a:r>
              <a:rPr lang="kk-KZ" altLang="ru-RU" sz="1200" b="1" dirty="0">
                <a:latin typeface="Times New Roman" panose="02020603050405020304" pitchFamily="18" charset="0"/>
                <a:cs typeface="Times New Roman" panose="02020603050405020304" pitchFamily="18" charset="0"/>
              </a:rPr>
              <a:t>желтоқсанда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02182975"/>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4645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11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err="1">
                <a:latin typeface="Times New Roman" panose="02020603050405020304" pitchFamily="18" charset="0"/>
                <a:cs typeface="Times New Roman" panose="02020603050405020304" pitchFamily="18" charset="0"/>
              </a:rPr>
              <a:t>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10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11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Қар. Жел оңтүстік-шығыстан 5-10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22-24°, күндіз 10-12°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12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11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12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13-15°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11 </a:t>
            </a:r>
            <a:r>
              <a:rPr lang="ru-RU" sz="1200" dirty="0" err="1">
                <a:solidFill>
                  <a:prstClr val="black"/>
                </a:solidFill>
                <a:latin typeface="Times New Roman" panose="02020603050405020304" pitchFamily="18" charset="0"/>
                <a:cs typeface="Times New Roman" panose="02020603050405020304" pitchFamily="18" charset="0"/>
              </a:rPr>
              <a:t>желтоқсанда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12 </a:t>
            </a:r>
            <a:r>
              <a:rPr lang="ru-RU" sz="1200" dirty="0" err="1">
                <a:solidFill>
                  <a:prstClr val="black"/>
                </a:solidFill>
                <a:latin typeface="Times New Roman" panose="02020603050405020304" pitchFamily="18" charset="0"/>
                <a:cs typeface="Times New Roman" panose="02020603050405020304" pitchFamily="18" charset="0"/>
              </a:rPr>
              <a:t>желтоқсанға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19293</TotalTime>
  <Words>603</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2682</cp:revision>
  <cp:lastPrinted>2021-07-01T03:56:27Z</cp:lastPrinted>
  <dcterms:created xsi:type="dcterms:W3CDTF">2018-03-27T06:03:00Z</dcterms:created>
  <dcterms:modified xsi:type="dcterms:W3CDTF">2022-12-10T10:11:08Z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