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118176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343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09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5518093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346256"/>
            <a:ext cx="4798916" cy="152349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10 декабря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декабря до 21 ч. 10 декабря 2022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очью небольшой снег, днем снег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юго-западный 9-14 м/с. Температура воздуха ночью 25-27, днем 13-15 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декабря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декабря до 09 ч. 11 декабря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Снег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юго-западный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18-20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ru-KZ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10, ночью 11 декабря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11498" y="2450596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18368</TotalTime>
  <Words>606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2980</cp:revision>
  <cp:lastPrinted>2021-11-30T05:55:24Z</cp:lastPrinted>
  <dcterms:created xsi:type="dcterms:W3CDTF">2018-03-27T06:03:00Z</dcterms:created>
  <dcterms:modified xsi:type="dcterms:W3CDTF">2022-12-09T10:00:36Z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