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85" d="100"/>
          <a:sy n="85" d="100"/>
        </p:scale>
        <p:origin x="96" y="4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91198907"/>
              </p:ext>
            </p:extLst>
          </p:nvPr>
        </p:nvGraphicFramePr>
        <p:xfrm>
          <a:off x="307975" y="2429624"/>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86347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№343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09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21" name="TextBox 13"/>
          <p:cNvSpPr txBox="1"/>
          <p:nvPr/>
        </p:nvSpPr>
        <p:spPr>
          <a:xfrm>
            <a:off x="5079998" y="2336661"/>
            <a:ext cx="4672529" cy="93871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2022 </a:t>
            </a:r>
            <a:r>
              <a:rPr lang="ru-RU" sz="1100" dirty="0" err="1" smtClean="0">
                <a:solidFill>
                  <a:schemeClr val="tx1"/>
                </a:solidFill>
                <a:latin typeface="Times New Roman" panose="02020603050405020304" pitchFamily="18" charset="0"/>
                <a:cs typeface="Times New Roman" panose="02020603050405020304" pitchFamily="18" charset="0"/>
              </a:rPr>
              <a:t>жылдың</a:t>
            </a:r>
            <a:r>
              <a:rPr lang="ru-RU" sz="1100"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10</a:t>
            </a:r>
            <a:r>
              <a:rPr lang="kk-KZ" sz="1100" dirty="0" smtClean="0">
                <a:solidFill>
                  <a:srgbClr val="000000"/>
                </a:solidFill>
                <a:latin typeface="Times New Roman" panose="02020603050405020304" pitchFamily="18" charset="0"/>
                <a:cs typeface="Times New Roman" panose="02020603050405020304" pitchFamily="18" charset="0"/>
              </a:rPr>
              <a:t>, 11 желтоқсанға қараған түні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ыдырауына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60642366"/>
              </p:ext>
            </p:extLst>
          </p:nvPr>
        </p:nvGraphicFramePr>
        <p:xfrm>
          <a:off x="5067480" y="411474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94375">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1470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80790">
                <a:tc>
                  <a:txBody>
                    <a:bodyPr/>
                    <a:lstStyle/>
                    <a:p>
                      <a:r>
                        <a:rPr lang="kk-KZ" sz="1000" dirty="0" smtClean="0">
                          <a:latin typeface="Times New Roman" panose="02020603050405020304" pitchFamily="18" charset="0"/>
                          <a:cs typeface="Times New Roman" panose="02020603050405020304" pitchFamily="18" charset="0"/>
                        </a:rPr>
                        <a:t>Күкірт сутегі</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180790">
                <a:tc>
                  <a:txBody>
                    <a:bodyPr/>
                    <a:lstStyle/>
                    <a:p>
                      <a:r>
                        <a:rPr lang="kk-KZ" sz="1000" dirty="0" smtClean="0">
                          <a:latin typeface="Times New Roman" panose="02020603050405020304" pitchFamily="18" charset="0"/>
                          <a:cs typeface="Times New Roman" panose="02020603050405020304" pitchFamily="18" charset="0"/>
                        </a:rPr>
                        <a:t>Аммиак</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 </a:t>
            </a:r>
            <a:r>
              <a:rPr lang="ru-RU" altLang="ru-RU" sz="1200" b="1" dirty="0" err="1" smtClean="0">
                <a:latin typeface="Times New Roman" panose="02020603050405020304" pitchFamily="18" charset="0"/>
                <a:cs typeface="Times New Roman" panose="02020603050405020304" pitchFamily="18" charset="0"/>
              </a:rPr>
              <a:t>желтоқсан</a:t>
            </a:r>
            <a:endParaRPr lang="zh-CN" altLang="x-none"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51427" y="215900"/>
            <a:ext cx="4710110"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Ақтау қаласы бойынша 10 желтоқсанға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smtClean="0">
                <a:solidFill>
                  <a:srgbClr val="000000"/>
                </a:solidFill>
                <a:latin typeface="Times New Roman" panose="02020603050405020304" pitchFamily="18" charset="0"/>
                <a:cs typeface="Times New Roman" panose="02020603050405020304" pitchFamily="18" charset="0"/>
              </a:rPr>
              <a:t>2022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09 </a:t>
            </a:r>
            <a:r>
              <a:rPr lang="kk-KZ" altLang="ru-RU" sz="1100" b="1" dirty="0" smtClean="0">
                <a:solidFill>
                  <a:prstClr val="black"/>
                </a:solidFill>
                <a:latin typeface="Times New Roman" panose="02020603050405020304" pitchFamily="18" charset="0"/>
                <a:cs typeface="Times New Roman" panose="02020603050405020304" pitchFamily="18" charset="0"/>
              </a:rPr>
              <a:t>желтоқсан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10 </a:t>
            </a:r>
            <a:r>
              <a:rPr lang="ru-RU" altLang="ru-RU" sz="1100" b="1" dirty="0" err="1" smtClean="0">
                <a:solidFill>
                  <a:srgbClr val="000000"/>
                </a:solidFill>
                <a:latin typeface="Times New Roman" panose="02020603050405020304" pitchFamily="18" charset="0"/>
                <a:cs typeface="Times New Roman" panose="02020603050405020304" pitchFamily="18" charset="0"/>
              </a:rPr>
              <a:t>желтоқсан</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Ашық,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Жел оң</a:t>
            </a:r>
            <a:r>
              <a:rPr lang="kk-KZ" sz="1100" dirty="0" smtClean="0">
                <a:solidFill>
                  <a:srgbClr val="000000"/>
                </a:solidFill>
                <a:latin typeface="Times New Roman" panose="02020603050405020304" pitchFamily="18" charset="0"/>
                <a:cs typeface="Times New Roman" panose="02020603050405020304" pitchFamily="18" charset="0"/>
                <a:sym typeface="+mn-ea"/>
              </a:rPr>
              <a:t>түстік-шығыстан, күші 9-14, екпіні 15-18 </a:t>
            </a:r>
            <a:r>
              <a:rPr lang="kk-KZ" sz="1100" dirty="0" smtClean="0">
                <a:solidFill>
                  <a:prstClr val="black"/>
                </a:solidFill>
                <a:latin typeface="Times New Roman" pitchFamily="18" charset="0"/>
                <a:cs typeface="Times New Roman" pitchFamily="18" charset="0"/>
              </a:rPr>
              <a:t>м/с. Ауа температурасы түнде 8-10 аяз, күндіз 0-2 жылы.</a:t>
            </a:r>
          </a:p>
          <a:p>
            <a:pPr lvl="0" algn="just"/>
            <a:endParaRPr lang="kk-KZ" sz="1100" dirty="0" smtClean="0">
              <a:solidFill>
                <a:prstClr val="black"/>
              </a:solidFill>
              <a:latin typeface="Times New Roman" pitchFamily="18" charset="0"/>
              <a:cs typeface="Times New Roman" pitchFamily="18" charset="0"/>
            </a:endParaRPr>
          </a:p>
          <a:p>
            <a:pPr lvl="0" algn="ctr"/>
            <a:r>
              <a:rPr lang="kk-KZ" sz="1100" b="1" dirty="0" smtClean="0">
                <a:solidFill>
                  <a:srgbClr val="000000"/>
                </a:solidFill>
                <a:latin typeface="Times New Roman" panose="02020603050405020304" pitchFamily="18" charset="0"/>
                <a:cs typeface="Times New Roman" panose="02020603050405020304" pitchFamily="18" charset="0"/>
              </a:rPr>
              <a:t>11 желтоқсан</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2022 ж. 10 </a:t>
            </a:r>
            <a:r>
              <a:rPr lang="ru-RU" sz="1100" b="1" dirty="0" err="1" smtClean="0">
                <a:solidFill>
                  <a:srgbClr val="000000"/>
                </a:solidFill>
                <a:latin typeface="Times New Roman" panose="02020603050405020304" pitchFamily="18" charset="0"/>
                <a:cs typeface="Times New Roman" panose="02020603050405020304" pitchFamily="18" charset="0"/>
              </a:rPr>
              <a:t>желтоқсан</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20-дан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2022 ж. 11 </a:t>
            </a:r>
            <a:r>
              <a:rPr lang="kk-KZ" sz="1100" b="1" dirty="0" smtClean="0">
                <a:solidFill>
                  <a:srgbClr val="000000"/>
                </a:solidFill>
                <a:latin typeface="Times New Roman" panose="02020603050405020304" pitchFamily="18" charset="0"/>
                <a:cs typeface="Times New Roman" panose="02020603050405020304" pitchFamily="18" charset="0"/>
              </a:rPr>
              <a:t>желтоқсан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08-ге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оңтүстік-шығыстан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9-14 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6-8 аяз</a:t>
            </a:r>
            <a:r>
              <a:rPr lang="ru-RU"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2312" y="2674154"/>
            <a:ext cx="4661089"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 10 </a:t>
            </a:r>
            <a:r>
              <a:rPr lang="ru-RU" sz="1200" dirty="0" err="1" smtClean="0">
                <a:latin typeface="Times New Roman" panose="02020603050405020304" pitchFamily="18" charset="0"/>
                <a:cs typeface="Times New Roman" panose="02020603050405020304" pitchFamily="18" charset="0"/>
              </a:rPr>
              <a:t>учаскесі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43441" y="4386751"/>
            <a:ext cx="4514262" cy="1780911"/>
            <a:chOff x="308273" y="3799939"/>
            <a:chExt cx="4514262"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08273" y="4077010"/>
              <a:ext cx="2584362"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Астана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Нұрмахамбет М</a:t>
            </a:r>
            <a:r>
              <a:rPr lang="kk-KZ" altLang="ru-RU" sz="1200" b="1" i="1" smtClean="0">
                <a:solidFill>
                  <a:srgbClr val="000000"/>
                </a:solidFill>
                <a:latin typeface="Times New Roman" panose="02020603050405020304" pitchFamily="18" charset="0"/>
                <a:cs typeface="Times New Roman" panose="02020603050405020304" pitchFamily="18" charset="0"/>
              </a:rPr>
              <a:t>.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val="20000"/>
                    </a:ext>
                  </a:extLst>
                </a:gridCol>
                <a:gridCol w="3484059">
                  <a:extLst>
                    <a:ext uri="{9D8B030D-6E8A-4147-A177-3AD203B41FA5}">
                      <a16:colId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18852</TotalTime>
  <Words>578</Words>
  <Application>Microsoft Office PowerPoint</Application>
  <PresentationFormat>Лист A4 (210x297 мм)</PresentationFormat>
  <Paragraphs>103</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2541</cp:revision>
  <cp:lastPrinted>2021-07-01T07:38:07Z</cp:lastPrinted>
  <dcterms:created xsi:type="dcterms:W3CDTF">2018-03-27T06:03:00Z</dcterms:created>
  <dcterms:modified xsi:type="dcterms:W3CDTF">2022-12-09T08:42:24Z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