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022506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09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22-24,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10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11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Оңтүтсік-батыс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1916832"/>
            <a:ext cx="4952554"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11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көтерінкі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0691" y="2348123"/>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15086</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2592</cp:revision>
  <cp:lastPrinted>2021-07-01T03:56:27Z</cp:lastPrinted>
  <dcterms:created xsi:type="dcterms:W3CDTF">2018-03-27T06:03:00Z</dcterms:created>
  <dcterms:modified xsi:type="dcterms:W3CDTF">2022-12-09T10:34:47Z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