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67554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Днем снег, низовая метель. Ветер западный 9-14 м/с. Температура воздуха ночью 17-19, днем 12-14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по 09 ч. 11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Снег, низовая метель.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0" y="2826154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13343</TotalTime>
  <Words>584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2529</cp:revision>
  <cp:lastPrinted>2021-07-01T03:56:27Z</cp:lastPrinted>
  <dcterms:created xsi:type="dcterms:W3CDTF">2018-03-27T06:03:00Z</dcterms:created>
  <dcterms:modified xsi:type="dcterms:W3CDTF">2022-12-09T10:02:38Z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