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27022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утром и днем порывы 15-20 м/с. Температура воздуха ночью 17-19, днем 12-14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36229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Максимальные значения (мкг/м3)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556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2448</cp:revision>
  <cp:lastPrinted>2021-07-01T03:56:27Z</cp:lastPrinted>
  <dcterms:created xsi:type="dcterms:W3CDTF">2018-03-27T06:03:00Z</dcterms:created>
  <dcterms:modified xsi:type="dcterms:W3CDTF">2022-12-09T12:01:40Z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