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51129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қар. Жел оңтүстік-батыстан 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22-24°, күндіз 13-15°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оңтүстік-шығыстан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20-22°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10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45117" y="2096578"/>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19263</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2681</cp:revision>
  <cp:lastPrinted>2021-07-01T03:56:27Z</cp:lastPrinted>
  <dcterms:created xsi:type="dcterms:W3CDTF">2018-03-27T06:03:00Z</dcterms:created>
  <dcterms:modified xsi:type="dcterms:W3CDTF">2022-12-09T10:36:28Z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