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53A4E4A-C1F8-41AF-989D-A065781F6CB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78336-C37C-40F9-9800-FD9349E17E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9B029-9AD3-483F-AD39-258A4BC494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63C9E-C2D9-4863-B4AF-69E759F9CE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0C052-80F1-41E3-82CC-38D8C242FC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77647-3CC4-4E2E-A1C8-22FE09D383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EB453-E147-435B-92EF-F27989ECF1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E111-2D90-43CC-8A47-6034B1E6B5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4623E-EC7C-42FA-9135-D81C3F062D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92F74-09F7-4D0B-9513-276205C4E4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72C5E-E2EF-4BBB-BFAF-8CB2A9E4E6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2CFE9-138D-4572-A624-54447493DB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17DF708-99E9-4941-9764-9A060C94E4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343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09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10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09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10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13-15, днем 8-10 мороза.</a:t>
            </a:r>
          </a:p>
          <a:p>
            <a:pPr algn="just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11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10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11 декабря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>
                <a:solidFill>
                  <a:schemeClr val="tx1"/>
                </a:solidFill>
              </a:rPr>
              <a:t>без осадков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северо-восточный </a:t>
            </a:r>
          </a:p>
          <a:p>
            <a:pPr>
              <a:buFont typeface="Arial" charset="0"/>
              <a:buNone/>
            </a:pPr>
            <a:r>
              <a:rPr lang="kk-KZ" altLang="ru-RU">
                <a:solidFill>
                  <a:schemeClr val="tx1"/>
                </a:solidFill>
              </a:rPr>
              <a:t>3-8 м/с. Температура воздуха 13-15 мороза.</a:t>
            </a:r>
            <a:r>
              <a:rPr lang="ru-RU" altLang="ru-RU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10, ночью 11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9 дека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бря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2021 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84950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238877" y="1448186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14792</TotalTime>
  <Words>751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2860</cp:revision>
  <cp:lastPrinted>2021-07-01T09:11:30Z</cp:lastPrinted>
  <dcterms:created xsi:type="dcterms:W3CDTF">2018-03-27T06:03:00Z</dcterms:created>
  <dcterms:modified xsi:type="dcterms:W3CDTF">2022-12-09T08:47:08Z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