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355360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с переходом на 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23-25,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20-22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208139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3223" y="2809594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1"/>
            <a:ext cx="4294190" cy="1712097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1720" y="4280161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15029</TotalTime>
  <Words>550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2539</cp:revision>
  <cp:lastPrinted>2021-07-01T03:56:27Z</cp:lastPrinted>
  <dcterms:created xsi:type="dcterms:W3CDTF">2018-03-27T06:03:00Z</dcterms:created>
  <dcterms:modified xsi:type="dcterms:W3CDTF">2022-12-09T09:07:21Z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