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9754576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93175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2-7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декаб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766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19035" y="308501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2312" y="2780928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2104" y="4411868"/>
            <a:ext cx="4291013" cy="1793249"/>
            <a:chOff x="531522" y="3931523"/>
            <a:chExt cx="4291013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18071</TotalTime>
  <Words>563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2543</cp:revision>
  <cp:lastPrinted>2021-07-01T03:56:27Z</cp:lastPrinted>
  <dcterms:created xsi:type="dcterms:W3CDTF">2018-03-27T06:03:00Z</dcterms:created>
  <dcterms:modified xsi:type="dcterms:W3CDTF">2022-12-09T10:27:51Z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