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4" d="100"/>
          <a:sy n="84" d="100"/>
        </p:scale>
        <p:origin x="102" y="5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4057279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10, ночью 11 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83138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дека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порывы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15-18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мороза,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11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88552" y="2505414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16001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2505</cp:revision>
  <cp:lastPrinted>2021-10-15T03:50:29Z</cp:lastPrinted>
  <dcterms:created xsi:type="dcterms:W3CDTF">2018-03-27T06:03:00Z</dcterms:created>
  <dcterms:modified xsi:type="dcterms:W3CDTF">2022-12-09T08:42:44Z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