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80675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10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09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10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оңтүстік-шығыстан соғады, күші 9-14 м/с. Ауа температурасы түнде 17-19, күндіз 8-10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10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11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екпіні 15-20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10537" y="2426987"/>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17342</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3089</cp:revision>
  <cp:lastPrinted>2021-07-01T03:56:27Z</cp:lastPrinted>
  <dcterms:created xsi:type="dcterms:W3CDTF">2018-03-27T06:03:00Z</dcterms:created>
  <dcterms:modified xsi:type="dcterms:W3CDTF">2022-12-09T10:37:53Z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