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5112344"/>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343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rgbClr val="002060"/>
                          </a:solidFill>
                          <a:latin typeface="Times New Roman" panose="02020603050405020304" pitchFamily="18" charset="0"/>
                          <a:cs typeface="Times New Roman" panose="02020603050405020304" pitchFamily="18" charset="0"/>
                        </a:rPr>
                        <a:t>2022</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жыл 09 желтоқсан</a:t>
                      </a:r>
                      <a:r>
                        <a:rPr lang="kk-KZ" altLang="zh-CN" sz="1200" b="1" i="0" u="none" baseline="0" dirty="0" smtClean="0">
                          <a:solidFill>
                            <a:schemeClr val="tx2"/>
                          </a:solidFill>
                          <a:latin typeface="Times New Roman" panose="02020603050405020304" pitchFamily="18" charset="0"/>
                          <a:cs typeface="Times New Roman" panose="02020603050405020304" pitchFamily="18" charset="0"/>
                        </a:rPr>
                        <a:t> </a:t>
                      </a:r>
                      <a:r>
                        <a:rPr lang="kk-KZ" altLang="zh-CN" sz="1200" b="1" i="0"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0"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09</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862322"/>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желтоқсанға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09 желтоқсан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10 </a:t>
            </a:r>
            <a:r>
              <a:rPr lang="ru-RU" sz="1200" b="1" dirty="0" err="1">
                <a:solidFill>
                  <a:prstClr val="black"/>
                </a:solidFill>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Жауын-шашынсыз</a:t>
            </a:r>
            <a:r>
              <a:rPr lang="kk-KZ" sz="1200" dirty="0">
                <a:solidFill>
                  <a:prstClr val="black"/>
                </a:solidFill>
                <a:latin typeface="Times New Roman" pitchFamily="18" charset="0"/>
                <a:cs typeface="Times New Roman" pitchFamily="18" charset="0"/>
              </a:rPr>
              <a:t>. Кей </a:t>
            </a:r>
            <a:r>
              <a:rPr lang="kk-KZ" sz="1200" dirty="0" smtClean="0">
                <a:solidFill>
                  <a:prstClr val="black"/>
                </a:solidFill>
                <a:latin typeface="Times New Roman" pitchFamily="18" charset="0"/>
                <a:cs typeface="Times New Roman" pitchFamily="18" charset="0"/>
              </a:rPr>
              <a:t>уақытта тұман түседі. </a:t>
            </a:r>
            <a:r>
              <a:rPr lang="kk-KZ" sz="1200" dirty="0" smtClean="0">
                <a:latin typeface="Times New Roman"/>
              </a:rPr>
              <a:t>С</a:t>
            </a:r>
            <a:r>
              <a:rPr lang="kk-KZ" sz="1200" dirty="0">
                <a:latin typeface="Times New Roman"/>
                <a:ea typeface="Calibri"/>
              </a:rPr>
              <a:t>олтүстік-шығыстан</a:t>
            </a:r>
            <a:r>
              <a:rPr lang="kk-KZ" sz="1200" dirty="0" smtClean="0">
                <a:latin typeface="Times New Roman"/>
                <a:ea typeface="Times New Roman"/>
              </a:rPr>
              <a:t> </a:t>
            </a:r>
            <a:r>
              <a:rPr lang="kk-KZ" sz="1200" dirty="0" smtClean="0">
                <a:latin typeface="Times New Roman"/>
                <a:ea typeface="Calibri"/>
              </a:rPr>
              <a:t>жел соғады</a:t>
            </a:r>
            <a:r>
              <a:rPr lang="kk-KZ" sz="1200" dirty="0" smtClean="0">
                <a:latin typeface="Times New Roman"/>
                <a:ea typeface="Times New Roman"/>
              </a:rPr>
              <a:t>, </a:t>
            </a:r>
            <a:r>
              <a:rPr lang="kk-KZ" sz="1200" dirty="0" smtClean="0">
                <a:solidFill>
                  <a:prstClr val="black"/>
                </a:solidFill>
                <a:latin typeface="Times New Roman" pitchFamily="18" charset="0"/>
                <a:ea typeface="Calibri"/>
                <a:cs typeface="Times New Roman" pitchFamily="18" charset="0"/>
              </a:rPr>
              <a:t>күші 9-14</a:t>
            </a:r>
            <a:r>
              <a:rPr lang="kk-KZ" sz="1200" dirty="0" smtClean="0">
                <a:solidFill>
                  <a:prstClr val="black"/>
                </a:solidFill>
                <a:latin typeface="Times New Roman" pitchFamily="18" charset="0"/>
                <a:cs typeface="Times New Roman" pitchFamily="18" charset="0"/>
              </a:rPr>
              <a:t>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18-20, күндіз 9-11 градус аяз болады</a:t>
            </a:r>
            <a:r>
              <a:rPr lang="kk-KZ" sz="1200" dirty="0">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smtClean="0">
                <a:latin typeface="Times New Roman" panose="02020603050405020304" pitchFamily="18" charset="0"/>
                <a:cs typeface="Times New Roman" panose="02020603050405020304"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defRPr/>
            </a:pPr>
            <a:r>
              <a:rPr lang="ru-RU" sz="1200" b="1" dirty="0" smtClean="0">
                <a:solidFill>
                  <a:prstClr val="black"/>
                </a:solidFill>
                <a:latin typeface="Times New Roman" panose="02020603050405020304" pitchFamily="18" charset="0"/>
                <a:cs typeface="Times New Roman" panose="02020603050405020304" pitchFamily="18" charset="0"/>
              </a:rPr>
              <a:t>10 </a:t>
            </a:r>
            <a:r>
              <a:rPr lang="ru-RU" sz="1200" b="1" dirty="0" err="1">
                <a:solidFill>
                  <a:prstClr val="black"/>
                </a:solidFill>
                <a:latin typeface="Times New Roman" panose="02020603050405020304" pitchFamily="18" charset="0"/>
                <a:cs typeface="Times New Roman" panose="02020603050405020304" pitchFamily="18" charset="0"/>
              </a:rPr>
              <a:t>желтоқсан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11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Жауын-шашынсыз. Кей уақытта тұман болады. </a:t>
            </a:r>
            <a:r>
              <a:rPr lang="kk-KZ" sz="1200" dirty="0" smtClean="0">
                <a:solidFill>
                  <a:prstClr val="black"/>
                </a:solidFill>
                <a:latin typeface="Times New Roman"/>
                <a:ea typeface="Times New Roman"/>
              </a:rPr>
              <a:t>С</a:t>
            </a:r>
            <a:r>
              <a:rPr lang="kk-KZ" sz="1200" dirty="0" smtClean="0">
                <a:solidFill>
                  <a:prstClr val="black"/>
                </a:solidFill>
                <a:latin typeface="Times New Roman"/>
                <a:ea typeface="Calibri"/>
              </a:rPr>
              <a:t>олтүстік-</a:t>
            </a:r>
            <a:r>
              <a:rPr lang="kk-KZ" sz="1200" dirty="0" smtClean="0">
                <a:latin typeface="Times New Roman"/>
                <a:ea typeface="Calibri"/>
              </a:rPr>
              <a:t>шығыстан</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a:t>
            </a:r>
            <a:r>
              <a:rPr lang="kk-KZ" sz="1200" dirty="0">
                <a:solidFill>
                  <a:prstClr val="black"/>
                </a:solidFill>
                <a:latin typeface="Times New Roman"/>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түнде 18-20 </a:t>
            </a:r>
            <a:r>
              <a:rPr lang="kk-KZ" sz="1200" dirty="0" smtClean="0">
                <a:latin typeface="Times New Roman" pitchFamily="18" charset="0"/>
                <a:cs typeface="Times New Roman" pitchFamily="18" charset="0"/>
              </a:rPr>
              <a:t>градус аяз болады</a:t>
            </a:r>
            <a:r>
              <a:rPr lang="kk-KZ" sz="1200" dirty="0">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prstClr val="black"/>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a:solidFill>
                  <a:prstClr val="black"/>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92589" y="2492209"/>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3669" y="437188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14414</TotalTime>
  <Words>562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2842</cp:revision>
  <cp:lastPrinted>2022-12-09T06:33:30Z</cp:lastPrinted>
  <dcterms:created xsi:type="dcterms:W3CDTF">2018-03-27T06:03:00Z</dcterms:created>
  <dcterms:modified xsi:type="dcterms:W3CDTF">2022-12-09T10:32:56Z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