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1970535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8400" y="2063376"/>
            <a:ext cx="4832350" cy="769441"/>
          </a:xfrm>
          <a:prstGeom prst="rect">
            <a:avLst/>
          </a:prstGeom>
          <a:solidFill>
            <a:schemeClr val="accent6"/>
          </a:solidFill>
          <a:ln>
            <a:solidFill>
              <a:srgbClr val="92D05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3605659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57029" y="2925254"/>
            <a:ext cx="4680169" cy="276999"/>
          </a:xfrm>
          <a:prstGeom prst="rect">
            <a:avLst/>
          </a:prstGeom>
          <a:solidFill>
            <a:schemeClr val="accent6"/>
          </a:solidFill>
          <a:ln>
            <a:solidFill>
              <a:srgbClr val="92D05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90" y="2404143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15501</TotalTime>
  <Words>630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2561</cp:revision>
  <cp:lastPrinted>2021-07-01T03:56:27Z</cp:lastPrinted>
  <dcterms:created xsi:type="dcterms:W3CDTF">2018-03-27T06:03:00Z</dcterms:created>
  <dcterms:modified xsi:type="dcterms:W3CDTF">2022-12-09T09:11:59Z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