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5" d="100"/>
          <a:sy n="85" d="100"/>
        </p:scale>
        <p:origin x="96" y="5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3579532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№343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декабря 2022 года</a:t>
                      </a:r>
                      <a:endParaRPr lang="zh-CN" altLang="x-none" sz="1200" b="1" i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kk-KZ" altLang="ru-RU" sz="1200" b="1" smtClean="0">
                <a:latin typeface="Times New Roman" pitchFamily="18" charset="0"/>
                <a:cs typeface="Times New Roman" pitchFamily="18" charset="0"/>
              </a:rPr>
              <a:t> 09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декабря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10670" y="2873566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декабря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декабря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325252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декаб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декабря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декаб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kk-KZ" sz="1200" dirty="0" smtClean="0">
                <a:latin typeface="Times New Roman"/>
              </a:rPr>
              <a:t>Без осадков</a:t>
            </a:r>
            <a:r>
              <a:rPr lang="kk-KZ" sz="1200" dirty="0" smtClean="0">
                <a:latin typeface="Times New Roman"/>
                <a:ea typeface="Calibri"/>
              </a:rPr>
              <a:t>. </a:t>
            </a:r>
            <a:r>
              <a:rPr lang="kk-KZ" sz="1200" dirty="0">
                <a:latin typeface="Times New Roman"/>
                <a:ea typeface="Calibri"/>
              </a:rPr>
              <a:t>Временами туман. </a:t>
            </a:r>
            <a:r>
              <a:rPr lang="ru-RU" sz="1200" dirty="0">
                <a:latin typeface="Times New Roman"/>
                <a:ea typeface="Calibri"/>
              </a:rPr>
              <a:t>Ветер </a:t>
            </a:r>
            <a:r>
              <a:rPr lang="kk-KZ" sz="1200" dirty="0" smtClean="0">
                <a:latin typeface="Times New Roman"/>
                <a:ea typeface="Calibri"/>
              </a:rPr>
              <a:t>северо-восточный </a:t>
            </a:r>
            <a:r>
              <a:rPr lang="kk-KZ" sz="1200" dirty="0">
                <a:latin typeface="Times New Roman"/>
                <a:ea typeface="Calibri"/>
              </a:rPr>
              <a:t>9-14 </a:t>
            </a:r>
            <a:r>
              <a:rPr lang="ru-RU" sz="1200" dirty="0">
                <a:latin typeface="Times New Roman"/>
                <a:ea typeface="Calibri"/>
              </a:rPr>
              <a:t>м/с. Температура воздуха ночью </a:t>
            </a:r>
            <a:r>
              <a:rPr lang="kk-KZ" sz="1200" dirty="0" smtClean="0">
                <a:latin typeface="Times New Roman"/>
                <a:ea typeface="Calibri"/>
              </a:rPr>
              <a:t>18-20</a:t>
            </a:r>
            <a:r>
              <a:rPr lang="ru-RU" sz="1200" dirty="0" smtClean="0">
                <a:latin typeface="Times New Roman"/>
                <a:ea typeface="Calibri"/>
              </a:rPr>
              <a:t>, </a:t>
            </a:r>
            <a:r>
              <a:rPr lang="ru-RU" sz="1200" dirty="0">
                <a:latin typeface="Times New Roman"/>
                <a:ea typeface="Calibri"/>
              </a:rPr>
              <a:t>днем </a:t>
            </a:r>
            <a:r>
              <a:rPr lang="kk-KZ" sz="1200" dirty="0" smtClean="0">
                <a:latin typeface="Times New Roman"/>
                <a:ea typeface="Calibri"/>
              </a:rPr>
              <a:t>9-11 </a:t>
            </a:r>
            <a:r>
              <a:rPr lang="kk-KZ" sz="1200" dirty="0">
                <a:latin typeface="Times New Roman"/>
                <a:ea typeface="Calibri"/>
              </a:rPr>
              <a:t>мороза</a:t>
            </a:r>
            <a:r>
              <a:rPr lang="ru-RU" sz="1200" dirty="0">
                <a:latin typeface="Times New Roman"/>
                <a:ea typeface="Calibri"/>
              </a:rPr>
              <a:t>.</a:t>
            </a:r>
            <a:r>
              <a:rPr lang="kk-KZ" sz="1200" dirty="0">
                <a:latin typeface="Times New Roman"/>
                <a:ea typeface="Calibri"/>
                <a:cs typeface="Times New Roman"/>
              </a:rPr>
              <a:t>	</a:t>
            </a:r>
            <a:endParaRPr lang="ru-RU" sz="1100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endParaRPr lang="ru-RU" sz="11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декабря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    Без осадков. Временами туман. Ветер </a:t>
            </a:r>
            <a:r>
              <a:rPr lang="kk-KZ" sz="1200" dirty="0" smtClean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северо-восточный</a:t>
            </a:r>
            <a:r>
              <a:rPr lang="ru-RU" sz="1200" dirty="0" smtClean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м/с. Температура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ночью 18-20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400" dirty="0">
                <a:latin typeface="Times New Roman"/>
                <a:ea typeface="Calibri"/>
                <a:cs typeface="Times New Roman"/>
              </a:rPr>
              <a:t> </a:t>
            </a:r>
            <a:endParaRPr lang="ru-RU" sz="1200" dirty="0">
              <a:effectLst/>
              <a:latin typeface="Calibri"/>
              <a:ea typeface="Calibri"/>
              <a:cs typeface="Times New Roman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4965937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16837" y="2658765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22374"/>
            <a:ext cx="4291013" cy="1783575"/>
            <a:chOff x="511137" y="3942134"/>
            <a:chExt cx="4291013" cy="195621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8292" y="4190135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1137" y="3942134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6059377"/>
            <a:ext cx="4320480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1050" b="1" i="1" dirty="0">
                <a:solidFill>
                  <a:srgbClr val="000000"/>
                </a:solidFill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altLang="ru-RU" sz="12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15511441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14484</TotalTime>
  <Words>538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2867</cp:revision>
  <cp:lastPrinted>2022-12-07T05:59:44Z</cp:lastPrinted>
  <dcterms:created xsi:type="dcterms:W3CDTF">2018-03-27T06:03:00Z</dcterms:created>
  <dcterms:modified xsi:type="dcterms:W3CDTF">2022-12-09T10:33:19Z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