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8A08D10-8A13-4A5E-BAF8-055F3656CAA9}" v="1" dt="2022-11-19T08:46:53.25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5" d="100"/>
          <a:sy n="85" d="100"/>
        </p:scale>
        <p:origin x="96" y="5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65206141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декабря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142852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декабря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ч. 9 декабря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декабря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Малооблачно, без осадков. Ветер восточный, юго-восточный 2-7 м/с. Температура воздуха ночью 22-24, днем 13-15 мороза.</a:t>
            </a: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11 декабря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10 дека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11 декабря 2022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Малооблачно, без осадков. Ветер восточный, юго-восточный 0-5 м/с. Температура воздуха 18-20 мороза.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500834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2227443"/>
              </p:ext>
            </p:extLst>
          </p:nvPr>
        </p:nvGraphicFramePr>
        <p:xfrm>
          <a:off x="5095876" y="4071942"/>
          <a:ext cx="466199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60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3287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0,7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76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233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190270"/>
            <a:ext cx="4680169" cy="1015663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10 декабря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11 декабря 2022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города. </a:t>
            </a:r>
          </a:p>
          <a:p>
            <a:pPr indent="182563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 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286124"/>
            <a:ext cx="4680169" cy="276999"/>
          </a:xfrm>
          <a:prstGeom prst="rect">
            <a:avLst/>
          </a:prstGeom>
          <a:solidFill>
            <a:srgbClr val="92D050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2153154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241032" y="61594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8484516"/>
              </p:ext>
            </p:extLst>
          </p:nvPr>
        </p:nvGraphicFramePr>
        <p:xfrm>
          <a:off x="5423191" y="5466460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79-83-3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info@meteo.kz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79-83-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5, 79-83-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14096</TotalTime>
  <Words>603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2604</cp:revision>
  <cp:lastPrinted>2021-02-03T11:37:00Z</cp:lastPrinted>
  <dcterms:created xsi:type="dcterms:W3CDTF">2018-03-27T06:03:00Z</dcterms:created>
  <dcterms:modified xsi:type="dcterms:W3CDTF">2022-12-09T08:44:20Z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