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62320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44810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Снег.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7" y="2459510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4415" y="328970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9100" y="275856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17539</TotalTime>
  <Words>549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2507</cp:revision>
  <cp:lastPrinted>2021-10-14T11:15:53Z</cp:lastPrinted>
  <dcterms:created xsi:type="dcterms:W3CDTF">2018-03-27T06:03:00Z</dcterms:created>
  <dcterms:modified xsi:type="dcterms:W3CDTF">2022-12-09T10:25:46Z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