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709106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9034" y="2271779"/>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10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978" y="2764891"/>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17483</TotalTime>
  <Words>525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2534</cp:revision>
  <cp:lastPrinted>2021-07-01T03:56:27Z</cp:lastPrinted>
  <dcterms:created xsi:type="dcterms:W3CDTF">2018-03-27T06:03:00Z</dcterms:created>
  <dcterms:modified xsi:type="dcterms:W3CDTF">2022-12-09T10:25:06Z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