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89533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10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северо-восточный 6-11 м/с. Температура воздуха ночью 17-19, днем 9-11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14-16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11:42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13812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2021-07-01T03:56:27Z</cp:lastPrinted>
  <dcterms:created xsi:type="dcterms:W3CDTF">2018-03-27T06:03:00Z</dcterms:created>
  <dcterms:modified xsi:type="dcterms:W3CDTF">2022-12-09T09:57:58Z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