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4" d="100"/>
          <a:sy n="84" d="100"/>
        </p:scale>
        <p:origin x="114"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2932093"/>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7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09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Түнде аздаған қар,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dirty="0">
                <a:latin typeface="Times New Roman" panose="02020603050405020304" pitchFamily="18" charset="0"/>
                <a:cs typeface="Times New Roman" panose="02020603050405020304" pitchFamily="18" charset="0"/>
              </a:rPr>
              <a:t>ңтүстік-</a:t>
            </a:r>
            <a:r>
              <a:rPr lang="kk-KZ" sz="1100" dirty="0">
                <a:latin typeface="Times New Roman" panose="02020603050405020304" pitchFamily="18" charset="0"/>
                <a:cs typeface="Times New Roman" panose="02020603050405020304" pitchFamily="18" charset="0"/>
              </a:rPr>
              <a:t>батыстан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a:t>
            </a:r>
            <a:r>
              <a:rPr lang="kk-KZ" sz="1100" kern="1400" dirty="0">
                <a:solidFill>
                  <a:srgbClr val="000000"/>
                </a:solidFill>
                <a:latin typeface="Times New Roman" panose="02020603050405020304" pitchFamily="18" charset="0"/>
                <a:ea typeface="Times New Roman" panose="02020603050405020304" pitchFamily="18" charset="0"/>
              </a:rPr>
              <a:t>-14  м/с. Ауа температурасы түнде 25-27, күндіз 13-15</a:t>
            </a:r>
            <a:r>
              <a:rPr lang="kk-KZ" sz="1100" dirty="0">
                <a:latin typeface="Times New Roman" panose="02020603050405020304" pitchFamily="18" charset="0"/>
                <a:ea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10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ru-RU" sz="1100" dirty="0" err="1">
                <a:latin typeface="Times New Roman" panose="02020603050405020304" pitchFamily="18" charset="0"/>
                <a:cs typeface="Times New Roman" panose="02020603050405020304" pitchFamily="18" charset="0"/>
              </a:rPr>
              <a:t>ңтүстік</a:t>
            </a:r>
            <a:r>
              <a:rPr lang="ru-RU" sz="1100" dirty="0">
                <a:latin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18-20 </a:t>
            </a:r>
            <a:r>
              <a:rPr lang="kk-KZ" sz="1100" kern="1400" dirty="0">
                <a:solidFill>
                  <a:srgbClr val="000000"/>
                </a:solidFill>
                <a:latin typeface="Times New Roman" panose="02020603050405020304" pitchFamily="18" charset="0"/>
                <a:ea typeface="Times New Roman" panose="02020603050405020304" pitchFamily="18" charset="0"/>
              </a:rPr>
              <a:t>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10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11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5290" y="2135226"/>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18179</TotalTime>
  <Words>560</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3031</cp:revision>
  <cp:lastPrinted>2022-05-31T05:49:59Z</cp:lastPrinted>
  <dcterms:created xsi:type="dcterms:W3CDTF">2018-03-27T06:03:00Z</dcterms:created>
  <dcterms:modified xsi:type="dcterms:W3CDTF">2022-12-09T10:00:12Z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