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260648"/>
            <a:ext cx="4824536" cy="1585049"/>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10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2022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09 </a:t>
            </a:r>
            <a:r>
              <a:rPr lang="kk-KZ" altLang="ru-RU" sz="1000" b="1" dirty="0" smtClean="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10 желтоқсанға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сағатқа </a:t>
            </a:r>
            <a:r>
              <a:rPr lang="ru-RU" altLang="ru-RU" sz="1000" b="1" dirty="0" err="1">
                <a:solidFill>
                  <a:srgbClr val="000000"/>
                </a:solidFill>
                <a:latin typeface="Times New Roman" pitchFamily="18" charset="0"/>
                <a:cs typeface="Times New Roman" pitchFamily="18" charset="0"/>
              </a:rPr>
              <a:t>дейін</a:t>
            </a:r>
            <a:r>
              <a:rPr lang="ru-RU" altLang="ru-RU" sz="1000" b="1" dirty="0">
                <a:solidFill>
                  <a:srgbClr val="000000"/>
                </a:solidFill>
                <a:latin typeface="Times New Roman" pitchFamily="18" charset="0"/>
                <a:cs typeface="Times New Roman" pitchFamily="18" charset="0"/>
              </a:rPr>
              <a:t>   </a:t>
            </a:r>
            <a:endParaRPr lang="ru-RU" sz="1000" dirty="0">
              <a:latin typeface="Times New Roman" pitchFamily="18" charset="0"/>
              <a:cs typeface="Times New Roman" pitchFamily="18" charset="0"/>
            </a:endParaRPr>
          </a:p>
          <a:p>
            <a:pPr indent="88900" algn="just"/>
            <a:r>
              <a:rPr lang="kk-KZ" sz="1100" dirty="0" smtClean="0">
                <a:latin typeface="Times New Roman" pitchFamily="18" charset="0"/>
                <a:cs typeface="Times New Roman" pitchFamily="18" charset="0"/>
              </a:rPr>
              <a:t>Күндіз қар, жаяу бұрқасын</a:t>
            </a:r>
            <a:r>
              <a:rPr lang="ru-RU" sz="1100" dirty="0" smtClean="0">
                <a:latin typeface="Times New Roman" pitchFamily="18" charset="0"/>
                <a:cs typeface="Times New Roman" pitchFamily="18" charset="0"/>
              </a:rPr>
              <a:t>. Б</a:t>
            </a:r>
            <a:r>
              <a:rPr lang="kk-KZ" sz="1100" dirty="0" smtClean="0">
                <a:latin typeface="Times New Roman" pitchFamily="18" charset="0"/>
                <a:cs typeface="Times New Roman" pitchFamily="18" charset="0"/>
              </a:rPr>
              <a:t>атыстан жел соғады, күші 9-14 м/с. Ауа температурасы түнде 17-19, күндіз 12-14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11 </a:t>
            </a:r>
            <a:r>
              <a:rPr lang="kk-KZ" altLang="ru-RU" sz="1100" b="1" dirty="0" smtClean="0">
                <a:solidFill>
                  <a:srgbClr val="000000"/>
                </a:solidFill>
                <a:latin typeface="Times New Roman" pitchFamily="18" charset="0"/>
                <a:cs typeface="Times New Roman" pitchFamily="18" charset="0"/>
              </a:rPr>
              <a:t>желтоқсан</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10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11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88900" algn="just"/>
            <a:r>
              <a:rPr lang="kk-KZ" sz="1100" dirty="0" smtClean="0">
                <a:latin typeface="Times New Roman" pitchFamily="18" charset="0"/>
                <a:cs typeface="Times New Roman" pitchFamily="18" charset="0"/>
              </a:rPr>
              <a:t>Қар, жаяу 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6810" y="2636912"/>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Петропавл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№1-ш.Валаранов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 ( </a:t>
            </a:r>
            <a:r>
              <a:rPr lang="ru-RU" altLang="ru-RU" sz="1200" dirty="0" err="1">
                <a:solidFill>
                  <a:srgbClr val="000000"/>
                </a:solidFill>
                <a:latin typeface="Times New Roman" panose="02020603050405020304" pitchFamily="18" charset="0"/>
                <a:cs typeface="Times New Roman" panose="02020603050405020304" pitchFamily="18" charset="0"/>
              </a:rPr>
              <a:t>Валаранов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2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(М. </a:t>
            </a:r>
            <a:r>
              <a:rPr lang="ru-RU" altLang="ru-RU" sz="1200" dirty="0" err="1">
                <a:solidFill>
                  <a:srgbClr val="000000"/>
                </a:solidFill>
                <a:latin typeface="Times New Roman" panose="02020603050405020304" pitchFamily="18" charset="0"/>
                <a:cs typeface="Times New Roman" panose="02020603050405020304" pitchFamily="18" charset="0"/>
              </a:rPr>
              <a:t>Жамабаев</a:t>
            </a:r>
            <a:r>
              <a:rPr lang="ru-RU" altLang="ru-RU" sz="12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200" dirty="0">
                <a:solidFill>
                  <a:srgbClr val="000000"/>
                </a:solidFill>
                <a:latin typeface="Times New Roman" panose="02020603050405020304" pitchFamily="18" charset="0"/>
                <a:cs typeface="Times New Roman" panose="02020603050405020304" pitchFamily="18" charset="0"/>
              </a:rPr>
              <a:t>№5-ул.Тұрақ, 157а (</a:t>
            </a:r>
            <a:r>
              <a:rPr lang="ru-RU" altLang="ru-RU" sz="1200" dirty="0" err="1">
                <a:solidFill>
                  <a:srgbClr val="000000"/>
                </a:solidFill>
                <a:latin typeface="Times New Roman" panose="02020603050405020304" pitchFamily="18" charset="0"/>
                <a:cs typeface="Times New Roman" panose="02020603050405020304" pitchFamily="18" charset="0"/>
              </a:rPr>
              <a:t>тұрақ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2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200" dirty="0" err="1">
                <a:solidFill>
                  <a:srgbClr val="000000"/>
                </a:solidFill>
                <a:latin typeface="Times New Roman" panose="02020603050405020304" pitchFamily="18" charset="0"/>
                <a:cs typeface="Times New Roman" panose="02020603050405020304" pitchFamily="18" charset="0"/>
              </a:rPr>
              <a:t>мерейтой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3т)</a:t>
            </a:r>
            <a:endParaRPr lang="ru-RU" altLang="ru-RU" sz="1200" dirty="0">
              <a:latin typeface="Times New Roman" panose="02020603050405020304" pitchFamily="18" charset="0"/>
              <a:cs typeface="Times New Roman" panose="02020603050405020304" pitchFamily="18" charset="0"/>
            </a:endParaRPr>
          </a:p>
          <a:p>
            <a:pPr eaLnBrk="0" hangingPunct="0"/>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13172</TotalTime>
  <Words>558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2494</cp:revision>
  <cp:lastPrinted>2021-07-01T03:56:27Z</cp:lastPrinted>
  <dcterms:created xsi:type="dcterms:W3CDTF">2018-03-27T06:03:00Z</dcterms:created>
  <dcterms:modified xsi:type="dcterms:W3CDTF">2022-12-09T10:02:18Z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