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08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және таңертең қар жауады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түнде 10-12, күндіз 4-6 градус аяз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09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13-15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ыдырауына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75326" y="2339901"/>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13403</TotalTime>
  <Words>576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2628</cp:revision>
  <cp:lastPrinted>2021-07-01T03:56:27Z</cp:lastPrinted>
  <dcterms:created xsi:type="dcterms:W3CDTF">2018-03-27T06:03:00Z</dcterms:created>
  <dcterms:modified xsi:type="dcterms:W3CDTF">2022-12-08T10:22:17Z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