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90361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Небольшой снег. Ветер юго-западный, западный 9-14 м/с. Температура воздуха ночью 21-23, днем 12-14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09 ч. 10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636912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13339</TotalTime>
  <Words>583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2528</cp:revision>
  <cp:lastPrinted>2021-07-01T03:56:27Z</cp:lastPrinted>
  <dcterms:created xsi:type="dcterms:W3CDTF">2018-03-27T06:03:00Z</dcterms:created>
  <dcterms:modified xsi:type="dcterms:W3CDTF">2022-12-08T10:01:07Z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