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716242"/>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1"/>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a:t>
            </a:r>
            <a:r>
              <a:rPr lang="kk-KZ" sz="1100" dirty="0">
                <a:latin typeface="Times New Roman" panose="02020603050405020304" pitchFamily="18" charset="0"/>
                <a:cs typeface="Times New Roman" panose="02020603050405020304" pitchFamily="18" charset="0"/>
              </a:rPr>
              <a:t>шығыстан соққан жел </a:t>
            </a:r>
            <a:r>
              <a:rPr lang="ru-RU" sz="1100" kern="1400" dirty="0">
                <a:solidFill>
                  <a:srgbClr val="000000"/>
                </a:solidFill>
                <a:latin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a:t>
            </a:r>
            <a:r>
              <a:rPr lang="ru-RU" sz="1100" dirty="0" err="1">
                <a:latin typeface="Times New Roman" panose="02020603050405020304" pitchFamily="18" charset="0"/>
                <a:cs typeface="Times New Roman" panose="02020603050405020304" pitchFamily="18" charset="0"/>
              </a:rPr>
              <a:t>батысқа</a:t>
            </a:r>
            <a:r>
              <a:rPr lang="ru-RU" sz="1100" dirty="0">
                <a:latin typeface="Times New Roman" panose="02020603050405020304" pitchFamily="18" charset="0"/>
                <a:cs typeface="Times New Roman" panose="02020603050405020304" pitchFamily="18" charset="0"/>
              </a:rPr>
              <a:t> ауысады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28-30, күндіз 21-23</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Таңертең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о</a:t>
            </a:r>
            <a:r>
              <a:rPr lang="ru-RU" sz="1100" dirty="0" err="1">
                <a:latin typeface="Times New Roman" panose="02020603050405020304" pitchFamily="18" charset="0"/>
                <a:cs typeface="Times New Roman" panose="02020603050405020304" pitchFamily="18" charset="0"/>
              </a:rPr>
              <a:t>ңтүстік</a:t>
            </a:r>
            <a:r>
              <a:rPr lang="ru-RU" sz="1100" dirty="0">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25-27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10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a:solidFill>
                  <a:prstClr val="black">
                    <a:lumMod val="75000"/>
                    <a:lumOff val="25000"/>
                  </a:prstClr>
                </a:solidFill>
                <a:latin typeface="Times New Roman" panose="02020603050405020304" pitchFamily="18" charset="0"/>
                <a:cs typeface="Times New Roman" panose="02020603050405020304" pitchFamily="18" charset="0"/>
              </a:rPr>
              <a:t>ыдыруына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2274" y="2249438"/>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18176</TotalTime>
  <Words>560</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3029</cp:revision>
  <cp:lastPrinted>2022-05-31T05:49:59Z</cp:lastPrinted>
  <dcterms:created xsi:type="dcterms:W3CDTF">2018-03-27T06:03:00Z</dcterms:created>
  <dcterms:modified xsi:type="dcterms:W3CDTF">2022-12-08T09:58:12Z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