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4434049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№342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543800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декабря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декабря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6682040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09 декабря</a:t>
            </a: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44000" algn="just"/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10 декабря</a:t>
            </a: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с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20 ч. 09 декабря 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10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endParaRPr lang="ru-RU" sz="11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</a:t>
            </a:r>
            <a:r>
              <a:rPr lang="ru-RU" sz="110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17-19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5970" y="2449776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3064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17681</TotalTime>
  <Words>591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2917</cp:revision>
  <cp:lastPrinted>2021-07-01T03:56:27Z</cp:lastPrinted>
  <dcterms:created xsi:type="dcterms:W3CDTF">2018-03-27T06:03:00Z</dcterms:created>
  <dcterms:modified xsi:type="dcterms:W3CDTF">2022-12-08T10:19:58Z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