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469556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северо-западный 3-8 м/с. Температура воздуха ночью 12-14, днем 8-10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20-22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4935" y="2930226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525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2721</cp:revision>
  <cp:lastPrinted>2021-07-01T03:56:27Z</cp:lastPrinted>
  <dcterms:created xsi:type="dcterms:W3CDTF">2018-03-27T06:03:00Z</dcterms:created>
  <dcterms:modified xsi:type="dcterms:W3CDTF">2022-12-08T10:02:51Z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