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3939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09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08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7-12 м/с. Ауа температурасы түнде 19-21, күндіз 8-10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10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09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10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smtClean="0">
                <a:latin typeface="Times New Roman" pitchFamily="18" charset="0"/>
                <a:cs typeface="Times New Roman" pitchFamily="18" charset="0"/>
              </a:rPr>
              <a:t> 17-19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575" y="2426987"/>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17334</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3084</cp:revision>
  <cp:lastPrinted>2021-07-01T03:56:27Z</cp:lastPrinted>
  <dcterms:created xsi:type="dcterms:W3CDTF">2018-03-27T06:03:00Z</dcterms:created>
  <dcterms:modified xsi:type="dcterms:W3CDTF">2022-12-08T10:19:39Z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