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B0BC0FE-FAD1-4986-AAD8-50989F353F2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01F7-B3B9-4802-9167-2AC0D958BD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1038-61B3-4CBD-97EE-AC310092CC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41BFC-1B3B-4F43-A9DB-50B8EE8814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F7489-2EEB-43DB-9B02-4D808149D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5CA47-9846-43E1-817F-50323A733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DCB9D-7C9E-42EE-836A-B3FFD45D1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5DAAD-4B3B-41A8-9513-0D4CFF167B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4B0F-58E2-469E-AA6B-68774E2D6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4373F-E13F-4C2D-9DE0-AF1C326777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FAEE4-46A4-4F75-873B-2D00FCDE3C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F7E1D-057D-45A3-8D01-F8CA2C8379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7E1A830-C275-472D-BB0D-4F10346C9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09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Облачно, временами снег. Ветер 0-5 м/с. Температура воздуха ночью и днем 8-10 мороза. 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временами </a:t>
            </a:r>
            <a:r>
              <a:rPr lang="ru-RU" altLang="ru-RU">
                <a:solidFill>
                  <a:schemeClr val="tx1"/>
                </a:solidFill>
              </a:rPr>
              <a:t>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</a:t>
            </a:r>
          </a:p>
          <a:p>
            <a:pPr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3-8 м/с. Температура воздуха 13-15 мороза.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09, ночью 10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8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60689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8556" y="1459475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14791</TotalTime>
  <Words>749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2858</cp:revision>
  <cp:lastPrinted>2021-07-01T09:11:30Z</cp:lastPrinted>
  <dcterms:created xsi:type="dcterms:W3CDTF">2018-03-27T06:03:00Z</dcterms:created>
  <dcterms:modified xsi:type="dcterms:W3CDTF">2022-12-08T09:35:48Z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