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48095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08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декабря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декабря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252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Ночью и у</a:t>
            </a:r>
            <a:r>
              <a:rPr lang="kk-KZ" sz="1200" dirty="0" smtClean="0">
                <a:latin typeface="Times New Roman"/>
                <a:ea typeface="Calibri"/>
              </a:rPr>
              <a:t>тром </a:t>
            </a:r>
            <a:r>
              <a:rPr lang="kk-KZ" sz="1200" dirty="0">
                <a:latin typeface="Times New Roman"/>
                <a:ea typeface="Calibri"/>
              </a:rPr>
              <a:t>снег. Временами туман.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 smtClean="0">
                <a:latin typeface="Times New Roman"/>
                <a:ea typeface="Calibri"/>
              </a:rPr>
              <a:t>северо-западный </a:t>
            </a:r>
            <a:r>
              <a:rPr lang="kk-KZ" sz="1200" dirty="0">
                <a:latin typeface="Times New Roman"/>
                <a:ea typeface="Calibri"/>
              </a:rPr>
              <a:t>9-14 </a:t>
            </a:r>
            <a:r>
              <a:rPr lang="ru-RU" sz="1200" dirty="0">
                <a:latin typeface="Times New Roman"/>
                <a:ea typeface="Calibri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Calibri"/>
              </a:rPr>
              <a:t>12-14</a:t>
            </a:r>
            <a:r>
              <a:rPr lang="ru-RU" sz="1200" dirty="0" smtClean="0">
                <a:latin typeface="Times New Roman"/>
                <a:ea typeface="Calibri"/>
              </a:rPr>
              <a:t>,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kk-KZ" sz="1200" dirty="0" smtClean="0">
                <a:latin typeface="Times New Roman"/>
                <a:ea typeface="Calibri"/>
              </a:rPr>
              <a:t>7-9 </a:t>
            </a:r>
            <a:r>
              <a:rPr lang="kk-KZ" sz="1200" dirty="0">
                <a:latin typeface="Times New Roman"/>
                <a:ea typeface="Calibri"/>
              </a:rPr>
              <a:t>мороза</a:t>
            </a:r>
            <a:r>
              <a:rPr lang="ru-RU" sz="1200" dirty="0">
                <a:latin typeface="Times New Roman"/>
                <a:ea typeface="Calibri"/>
              </a:rPr>
              <a:t>.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Без осадков. Временами туман. Ветер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65805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05597" y="2734641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14483</TotalTime>
  <Words>540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2864</cp:revision>
  <cp:lastPrinted>2022-12-07T05:59:44Z</cp:lastPrinted>
  <dcterms:created xsi:type="dcterms:W3CDTF">2018-03-27T06:03:00Z</dcterms:created>
  <dcterms:modified xsi:type="dcterms:W3CDTF">2022-12-08T10:13:05Z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