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98619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09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северный, северо-восточный 5-10 м/с. Температура воздуха ночью 20-22, днем 11-13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5-10 м/с. Температура воздуха ночью 21-23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08.12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2021-07-01T03:56:27Z</cp:lastPrinted>
  <dcterms:created xsi:type="dcterms:W3CDTF">2018-03-27T06:03:00Z</dcterms:created>
  <dcterms:modified xsi:type="dcterms:W3CDTF">2022-12-08T09:56:39Z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