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218784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аздаған қар 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20-22, күндіз 13-15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535" y="2933755"/>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13722</TotalTime>
  <Words>524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2472</cp:revision>
  <cp:lastPrinted>2021-07-01T07:38:07Z</cp:lastPrinted>
  <dcterms:created xsi:type="dcterms:W3CDTF">2018-03-27T06:03:00Z</dcterms:created>
  <dcterms:modified xsi:type="dcterms:W3CDTF">2022-12-08T09:51:44Z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