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585049"/>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09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2022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08 </a:t>
            </a:r>
            <a:r>
              <a:rPr lang="kk-KZ" altLang="ru-RU" sz="1000" b="1" dirty="0" smtClean="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09 желтоқсанға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сағатқа </a:t>
            </a:r>
            <a:r>
              <a:rPr lang="ru-RU" altLang="ru-RU" sz="1000" b="1" dirty="0" err="1">
                <a:solidFill>
                  <a:srgbClr val="000000"/>
                </a:solidFill>
                <a:latin typeface="Times New Roman" pitchFamily="18" charset="0"/>
                <a:cs typeface="Times New Roman" pitchFamily="18" charset="0"/>
              </a:rPr>
              <a:t>дейін</a:t>
            </a:r>
            <a:r>
              <a:rPr lang="ru-RU" altLang="ru-RU" sz="1000" b="1" dirty="0">
                <a:solidFill>
                  <a:srgbClr val="000000"/>
                </a:solidFill>
                <a:latin typeface="Times New Roman" pitchFamily="18" charset="0"/>
                <a:cs typeface="Times New Roman" pitchFamily="18" charset="0"/>
              </a:rPr>
              <a:t>   </a:t>
            </a:r>
            <a:endParaRPr lang="ru-RU" sz="100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Аздаған қар</a:t>
            </a:r>
            <a:r>
              <a:rPr lang="ru-RU" sz="1100" dirty="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ңтүстік-батыстан, батыстан жел соғады, күші 9-14 м/с. Ауа температурасы түнде 21-23, күндіз 12-14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10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09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10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Батыстан, оңтүстік-батыстан </a:t>
            </a:r>
            <a:r>
              <a:rPr lang="kk-KZ" sz="1100" dirty="0" smtClean="0">
                <a:latin typeface="Times New Roman" pitchFamily="18" charset="0"/>
                <a:cs typeface="Times New Roman" pitchFamily="18" charset="0"/>
              </a:rPr>
              <a:t>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88" y="2636912"/>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a:solidFill>
                  <a:srgbClr val="000000"/>
                </a:solidFill>
                <a:latin typeface="Times New Roman" panose="02020603050405020304" pitchFamily="18" charset="0"/>
                <a:cs typeface="Times New Roman" panose="02020603050405020304" pitchFamily="18" charset="0"/>
              </a:rPr>
              <a:t>Валаранов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13169</TotalTime>
  <Words>556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2493</cp:revision>
  <cp:lastPrinted>2021-07-01T03:56:27Z</cp:lastPrinted>
  <dcterms:created xsi:type="dcterms:W3CDTF">2018-03-27T06:03:00Z</dcterms:created>
  <dcterms:modified xsi:type="dcterms:W3CDTF">2022-12-08T10:00:45Z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