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42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08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1204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желтоқсанға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09 желтоқсанға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09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с</a:t>
            </a:r>
            <a:r>
              <a:rPr lang="kk-KZ" sz="1200" dirty="0" smtClean="0">
                <a:solidFill>
                  <a:srgbClr val="000000"/>
                </a:solidFill>
                <a:latin typeface="Times New Roman" panose="02020603050405020304" pitchFamily="18" charset="0"/>
                <a:cs typeface="Times New Roman" panose="02020603050405020304" pitchFamily="18" charset="0"/>
                <a:sym typeface="+mn-ea"/>
              </a:rPr>
              <a:t>олтүстіктен, солтүстік-шығыстан 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20-22,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11-13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желтоқсанға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солтүстік-шығыстан 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21-23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a:t>
            </a:r>
            <a:r>
              <a:rPr lang="ru-RU" sz="1200" dirty="0" smtClean="0">
                <a:solidFill>
                  <a:schemeClr val="tx1"/>
                </a:solidFill>
                <a:latin typeface="Times New Roman" pitchFamily="18" charset="0"/>
                <a:cs typeface="Times New Roman" pitchFamily="18" charset="0"/>
              </a:rPr>
              <a:t>8</a:t>
            </a:r>
            <a:r>
              <a:rPr lang="kk-KZ" sz="1200" dirty="0" smtClean="0">
                <a:solidFill>
                  <a:schemeClr val="tx1"/>
                </a:solidFill>
                <a:latin typeface="Times New Roman" pitchFamily="18" charset="0"/>
                <a:cs typeface="Times New Roman" pitchFamily="18" charset="0"/>
              </a:rPr>
              <a:t> желтоқсан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a:t>
            </a:r>
            <a:r>
              <a:rPr lang="en-US" sz="1200" dirty="0" smtClean="0">
                <a:solidFill>
                  <a:schemeClr val="tx1"/>
                </a:solidFill>
                <a:latin typeface="Times New Roman" pitchFamily="18" charset="0"/>
                <a:cs typeface="Times New Roman" pitchFamily="18" charset="0"/>
              </a:rPr>
              <a:t>0</a:t>
            </a:r>
            <a:r>
              <a:rPr lang="kk-KZ" sz="1200" dirty="0" smtClean="0">
                <a:solidFill>
                  <a:schemeClr val="tx1"/>
                </a:solidFill>
                <a:latin typeface="Times New Roman" pitchFamily="18" charset="0"/>
                <a:cs typeface="Times New Roman" pitchFamily="18" charset="0"/>
              </a:rPr>
              <a:t>9 желтоқсанға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err="1" smtClean="0">
                <a:solidFill>
                  <a:schemeClr val="tx1"/>
                </a:solidFill>
                <a:latin typeface="Times New Roman" pitchFamily="18" charset="0"/>
                <a:cs typeface="Times New Roman" pitchFamily="18" charset="0"/>
              </a:rPr>
              <a:t>ыдырауына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2317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Нұрмахамбет</a:t>
            </a:r>
            <a:r>
              <a:rPr lang="ru-RU" altLang="ru-RU" sz="1200" b="1" i="1" smtClean="0">
                <a:solidFill>
                  <a:srgbClr val="000000"/>
                </a:solidFill>
                <a:latin typeface="Times New Roman" panose="02020603050405020304" pitchFamily="18" charset="0"/>
                <a:cs typeface="Times New Roman" panose="02020603050405020304" pitchFamily="18" charset="0"/>
              </a:rPr>
              <a:t> М</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 </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Маратов М.</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0</a:t>
            </a:r>
            <a:r>
              <a:rPr lang="ru-RU" sz="1200" dirty="0" smtClean="0">
                <a:latin typeface="Times New Roman" panose="02020603050405020304" pitchFamily="18" charset="0"/>
                <a:ea typeface="Times New Roman" panose="02020603050405020304" pitchFamily="18" charset="0"/>
              </a:rPr>
              <a:t>8</a:t>
            </a:r>
            <a:r>
              <a:rPr lang="kk-KZ" sz="1200" dirty="0" smtClean="0">
                <a:latin typeface="Times New Roman" panose="02020603050405020304" pitchFamily="18" charset="0"/>
                <a:ea typeface="Times New Roman" panose="02020603050405020304" pitchFamily="18" charset="0"/>
              </a:rPr>
              <a:t>.1</a:t>
            </a:r>
            <a:r>
              <a:rPr lang="ru-RU" sz="1200" dirty="0" smtClean="0">
                <a:latin typeface="Times New Roman" panose="02020603050405020304" pitchFamily="18" charset="0"/>
                <a:ea typeface="Times New Roman" panose="02020603050405020304" pitchFamily="18" charset="0"/>
              </a:rPr>
              <a:t>2.2022 </a:t>
            </a:r>
            <a:r>
              <a:rPr lang="ru-RU" sz="1200" dirty="0">
                <a:latin typeface="Times New Roman" panose="02020603050405020304" pitchFamily="18" charset="0"/>
                <a:ea typeface="Times New Roman" panose="02020603050405020304" pitchFamily="18" charset="0"/>
              </a:rPr>
              <a:t>ж. </a:t>
            </a:r>
            <a:r>
              <a:rPr lang="kk-KZ" sz="1200" dirty="0" smtClean="0">
                <a:latin typeface="Times New Roman" panose="02020603050405020304" pitchFamily="18" charset="0"/>
                <a:ea typeface="Times New Roman" panose="02020603050405020304" pitchFamily="18" charset="0"/>
              </a:rPr>
              <a:t>12:05 </a:t>
            </a:r>
            <a:r>
              <a:rPr lang="ru-RU" sz="1200" dirty="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14343</TotalTime>
  <Words>577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2548</cp:revision>
  <cp:lastPrinted>2021-07-01T07:38:07Z</cp:lastPrinted>
  <dcterms:created xsi:type="dcterms:W3CDTF">2018-03-27T06:03:00Z</dcterms:created>
  <dcterms:modified xsi:type="dcterms:W3CDTF">2022-12-08T09:56:21Z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