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456633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снег. Ветер 5-10 м/с. Температура воздуха ночью 20-22, днем 13-15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15-17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47845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971599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539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2446</cp:revision>
  <cp:lastPrinted>2021-07-01T03:56:27Z</cp:lastPrinted>
  <dcterms:created xsi:type="dcterms:W3CDTF">2018-03-27T06:03:00Z</dcterms:created>
  <dcterms:modified xsi:type="dcterms:W3CDTF">2022-12-08T09:52:03Z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