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56242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40643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09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до 21 ч. 09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с переходом на юго-западный 5-10 м/с. Температура воздуха ночью 28-30, днем 21-23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до 09 ч. 10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Утром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западный, юго-западный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25-27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6360" y="2587198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18339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2978</cp:revision>
  <cp:lastPrinted>2021-11-30T05:55:24Z</cp:lastPrinted>
  <dcterms:created xsi:type="dcterms:W3CDTF">2018-03-27T06:03:00Z</dcterms:created>
  <dcterms:modified xsi:type="dcterms:W3CDTF">2022-12-08T09:58:33Z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