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2387142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954381"/>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a:solidFill>
                  <a:srgbClr val="000000"/>
                </a:solidFill>
                <a:latin typeface="Times New Roman" panose="02020603050405020304" pitchFamily="18" charset="0"/>
                <a:cs typeface="Times New Roman" panose="02020603050405020304" pitchFamily="18" charset="0"/>
              </a:rPr>
              <a:t>09 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altLang="ru-RU" sz="1100" b="1" dirty="0">
                <a:solidFill>
                  <a:srgbClr val="000000"/>
                </a:solidFill>
                <a:latin typeface="Times New Roman" panose="02020603050405020304" pitchFamily="18" charset="0"/>
                <a:cs typeface="Times New Roman" panose="02020603050405020304" pitchFamily="18" charset="0"/>
              </a:rPr>
              <a:t>2022 ж. 08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09</a:t>
            </a:r>
            <a:r>
              <a:rPr lang="kk-KZ" altLang="ru-RU" sz="1100" b="1" dirty="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2-7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22-24,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17-19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a:solidFill>
                  <a:srgbClr val="000000"/>
                </a:solidFill>
                <a:latin typeface="Times New Roman" panose="02020603050405020304" pitchFamily="18" charset="0"/>
                <a:cs typeface="Times New Roman" panose="02020603050405020304" pitchFamily="18" charset="0"/>
              </a:rPr>
              <a:t>10 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09 жеотоқсан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10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Оңтүтсік-батыс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2-7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22-24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a:p>
            <a:pPr lvl="0" algn="just"/>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4748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2222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56216" y="3152001"/>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1-дәрежелі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11130" y="2068683"/>
            <a:ext cx="4902230" cy="600164"/>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09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10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itchFamily="18" charset="0"/>
                <a:cs typeface="Times New Roman" panose="02020603050405020304" pitchFamily="18" charset="0"/>
              </a:rPr>
              <a:t> </a:t>
            </a:r>
            <a:r>
              <a:rPr lang="ru-RU" sz="1100" dirty="0" err="1">
                <a:solidFill>
                  <a:schemeClr val="tx1"/>
                </a:solidFill>
                <a:latin typeface="Times New Roman" pitchFamily="18" charset="0"/>
                <a:cs typeface="Times New Roman" pitchFamily="18" charset="0"/>
              </a:rPr>
              <a:t>жиналуына</a:t>
            </a:r>
            <a:r>
              <a:rPr lang="ru-RU" sz="1100" dirty="0">
                <a:solidFill>
                  <a:schemeClr val="tx1"/>
                </a:solidFill>
                <a:latin typeface="Times New Roman" pitchFamily="18" charset="0"/>
                <a:cs typeface="Times New Roman"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жоғары</a:t>
            </a:r>
            <a:r>
              <a:rPr lang="ru-RU" altLang="en-US" sz="1100" dirty="0" smtClean="0">
                <a:solidFill>
                  <a:srgbClr val="000000"/>
                </a:solidFill>
                <a:latin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41542" y="2198902"/>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00089" y="4543519"/>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15509</TotalTime>
  <Words>606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2600</cp:revision>
  <cp:lastPrinted>2021-07-01T07:38:07Z</cp:lastPrinted>
  <dcterms:created xsi:type="dcterms:W3CDTF">2018-03-27T06:03:00Z</dcterms:created>
  <dcterms:modified xsi:type="dcterms:W3CDTF">2022-12-08T09:49:11Z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