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63676358"/>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желтоқсанда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22766246"/>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4141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827453" y="178389"/>
            <a:ext cx="4908111" cy="2308324"/>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желтоқсан</a:t>
            </a:r>
            <a:r>
              <a:rPr lang="ru-RU" altLang="ru-RU" sz="1200" b="1" dirty="0" err="1">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08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a:t>
            </a:r>
            <a:r>
              <a:rPr lang="kk-KZ" altLang="ru-RU" sz="1200" b="1" dirty="0">
                <a:solidFill>
                  <a:prstClr val="black"/>
                </a:solidFill>
                <a:latin typeface="Times New Roman" panose="02020603050405020304" pitchFamily="18" charset="0"/>
                <a:cs typeface="Times New Roman" panose="02020603050405020304" pitchFamily="18" charset="0"/>
              </a:rPr>
              <a:t>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09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Аздаған қар. Жел </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2-7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25-27°,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аяз.</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10 желтоқсанға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a:t>
            </a:r>
            <a:r>
              <a:rPr lang="kk-KZ" sz="1200">
                <a:solidFill>
                  <a:prstClr val="black"/>
                </a:solidFill>
                <a:latin typeface="Times New Roman" pitchFamily="18" charset="0"/>
                <a:cs typeface="Times New Roman" pitchFamily="18" charset="0"/>
              </a:rPr>
              <a:t>оңтүстік-батыстан </a:t>
            </a:r>
            <a:r>
              <a:rPr lang="kk-KZ" sz="120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26-28°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09244" y="2336661"/>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09 </a:t>
            </a:r>
            <a:r>
              <a:rPr lang="ru-RU" sz="1200" dirty="0" err="1" smtClean="0">
                <a:solidFill>
                  <a:prstClr val="black"/>
                </a:solidFill>
                <a:latin typeface="Times New Roman" panose="02020603050405020304" pitchFamily="18" charset="0"/>
                <a:cs typeface="Times New Roman" panose="02020603050405020304" pitchFamily="18" charset="0"/>
              </a:rPr>
              <a:t>желтоқсан</a:t>
            </a:r>
            <a:r>
              <a:rPr lang="kk-KZ" sz="1200" dirty="0" smtClean="0">
                <a:solidFill>
                  <a:prstClr val="black"/>
                </a:solidFill>
                <a:latin typeface="Times New Roman" panose="02020603050405020304" pitchFamily="18" charset="0"/>
                <a:cs typeface="Times New Roman" panose="02020603050405020304" pitchFamily="18" charset="0"/>
              </a:rPr>
              <a:t>да </a:t>
            </a:r>
            <a:r>
              <a:rPr lang="kk-KZ" sz="1200" dirty="0">
                <a:solidFill>
                  <a:prstClr val="black"/>
                </a:solidFill>
                <a:latin typeface="Times New Roman" panose="02020603050405020304" pitchFamily="18" charset="0"/>
                <a:cs typeface="Times New Roman" panose="02020603050405020304" pitchFamily="18" charset="0"/>
              </a:rPr>
              <a:t>2022 </a:t>
            </a:r>
            <a:r>
              <a:rPr lang="kk-KZ" sz="1200" dirty="0" smtClean="0">
                <a:solidFill>
                  <a:prstClr val="black"/>
                </a:solidFill>
                <a:latin typeface="Times New Roman" panose="02020603050405020304" pitchFamily="18" charset="0"/>
                <a:cs typeface="Times New Roman" panose="02020603050405020304" pitchFamily="18" charset="0"/>
              </a:rPr>
              <a:t>жылы </a:t>
            </a:r>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3" name="TextBox 13"/>
          <p:cNvSpPr txBox="1"/>
          <p:nvPr/>
        </p:nvSpPr>
        <p:spPr>
          <a:xfrm>
            <a:off x="5009244" y="3204619"/>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97409" y="2564904"/>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43553"/>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17457</TotalTime>
  <Words>539</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2588</cp:revision>
  <cp:lastPrinted>2021-07-01T03:56:27Z</cp:lastPrinted>
  <dcterms:created xsi:type="dcterms:W3CDTF">2018-03-27T06:03:00Z</dcterms:created>
  <dcterms:modified xsi:type="dcterms:W3CDTF">2022-12-08T10:11:27Z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