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49219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09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2-7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10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328" y="2088648"/>
            <a:ext cx="4832350" cy="769441"/>
          </a:xfrm>
          <a:prstGeom prst="rect">
            <a:avLst/>
          </a:prstGeom>
          <a:solidFill>
            <a:schemeClr val="accent6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354660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chemeClr val="accent6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7665" y="2397707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15499</TotalTime>
  <Words>631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2559</cp:revision>
  <cp:lastPrinted>2021-07-01T03:56:27Z</cp:lastPrinted>
  <dcterms:created xsi:type="dcterms:W3CDTF">2018-03-27T06:03:00Z</dcterms:created>
  <dcterms:modified xsi:type="dcterms:W3CDTF">2022-12-08T09:49:18Z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